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67" r:id="rId2"/>
    <p:sldId id="268" r:id="rId3"/>
    <p:sldId id="269" r:id="rId4"/>
    <p:sldId id="270" r:id="rId5"/>
    <p:sldId id="272" r:id="rId6"/>
    <p:sldId id="271" r:id="rId7"/>
    <p:sldId id="274" r:id="rId8"/>
    <p:sldId id="265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92" r:id="rId17"/>
    <p:sldId id="285" r:id="rId18"/>
    <p:sldId id="286" r:id="rId19"/>
    <p:sldId id="287" r:id="rId20"/>
    <p:sldId id="288" r:id="rId21"/>
    <p:sldId id="289" r:id="rId22"/>
    <p:sldId id="290" r:id="rId23"/>
    <p:sldId id="291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94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F2BD38-A0FC-49AE-BB2D-0DFEE2FBE05C}" v="1" dt="2023-11-16T16:38:46.3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08" autoAdjust="0"/>
    <p:restoredTop sz="92164" autoAdjust="0"/>
  </p:normalViewPr>
  <p:slideViewPr>
    <p:cSldViewPr snapToGrid="0">
      <p:cViewPr varScale="1">
        <p:scale>
          <a:sx n="88" d="100"/>
          <a:sy n="88" d="100"/>
        </p:scale>
        <p:origin x="216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um Maria" userId="f659b6d6-a137-4abd-bd2f-75b0c31d985b" providerId="ADAL" clId="{F4F2BD38-A0FC-49AE-BB2D-0DFEE2FBE05C}"/>
    <pc:docChg chg="custSel addSld delSld modSld modMainMaster">
      <pc:chgData name="Baum Maria" userId="f659b6d6-a137-4abd-bd2f-75b0c31d985b" providerId="ADAL" clId="{F4F2BD38-A0FC-49AE-BB2D-0DFEE2FBE05C}" dt="2023-11-24T13:08:21.083" v="21" actId="1076"/>
      <pc:docMkLst>
        <pc:docMk/>
      </pc:docMkLst>
      <pc:sldChg chg="modTransition">
        <pc:chgData name="Baum Maria" userId="f659b6d6-a137-4abd-bd2f-75b0c31d985b" providerId="ADAL" clId="{F4F2BD38-A0FC-49AE-BB2D-0DFEE2FBE05C}" dt="2023-11-16T16:38:46.333" v="0"/>
        <pc:sldMkLst>
          <pc:docMk/>
          <pc:sldMk cId="1861505998" sldId="263"/>
        </pc:sldMkLst>
      </pc:sldChg>
      <pc:sldChg chg="modTransition">
        <pc:chgData name="Baum Maria" userId="f659b6d6-a137-4abd-bd2f-75b0c31d985b" providerId="ADAL" clId="{F4F2BD38-A0FC-49AE-BB2D-0DFEE2FBE05C}" dt="2023-11-16T16:38:46.333" v="0"/>
        <pc:sldMkLst>
          <pc:docMk/>
          <pc:sldMk cId="3444233985" sldId="265"/>
        </pc:sldMkLst>
      </pc:sldChg>
      <pc:sldChg chg="modTransition">
        <pc:chgData name="Baum Maria" userId="f659b6d6-a137-4abd-bd2f-75b0c31d985b" providerId="ADAL" clId="{F4F2BD38-A0FC-49AE-BB2D-0DFEE2FBE05C}" dt="2023-11-16T16:38:46.333" v="0"/>
        <pc:sldMkLst>
          <pc:docMk/>
          <pc:sldMk cId="21808313" sldId="267"/>
        </pc:sldMkLst>
      </pc:sldChg>
      <pc:sldChg chg="modTransition">
        <pc:chgData name="Baum Maria" userId="f659b6d6-a137-4abd-bd2f-75b0c31d985b" providerId="ADAL" clId="{F4F2BD38-A0FC-49AE-BB2D-0DFEE2FBE05C}" dt="2023-11-16T16:38:46.333" v="0"/>
        <pc:sldMkLst>
          <pc:docMk/>
          <pc:sldMk cId="3223108841" sldId="268"/>
        </pc:sldMkLst>
      </pc:sldChg>
      <pc:sldChg chg="modTransition">
        <pc:chgData name="Baum Maria" userId="f659b6d6-a137-4abd-bd2f-75b0c31d985b" providerId="ADAL" clId="{F4F2BD38-A0FC-49AE-BB2D-0DFEE2FBE05C}" dt="2023-11-16T16:38:46.333" v="0"/>
        <pc:sldMkLst>
          <pc:docMk/>
          <pc:sldMk cId="2630602787" sldId="269"/>
        </pc:sldMkLst>
      </pc:sldChg>
      <pc:sldChg chg="modSp mod modTransition">
        <pc:chgData name="Baum Maria" userId="f659b6d6-a137-4abd-bd2f-75b0c31d985b" providerId="ADAL" clId="{F4F2BD38-A0FC-49AE-BB2D-0DFEE2FBE05C}" dt="2023-11-16T16:42:37.003" v="14" actId="1076"/>
        <pc:sldMkLst>
          <pc:docMk/>
          <pc:sldMk cId="1902560749" sldId="270"/>
        </pc:sldMkLst>
        <pc:spChg chg="mod">
          <ac:chgData name="Baum Maria" userId="f659b6d6-a137-4abd-bd2f-75b0c31d985b" providerId="ADAL" clId="{F4F2BD38-A0FC-49AE-BB2D-0DFEE2FBE05C}" dt="2023-11-16T16:42:37.003" v="14" actId="1076"/>
          <ac:spMkLst>
            <pc:docMk/>
            <pc:sldMk cId="1902560749" sldId="270"/>
            <ac:spMk id="4" creationId="{42F208B5-3580-341B-5C98-EFBE4950DADE}"/>
          </ac:spMkLst>
        </pc:spChg>
      </pc:sldChg>
      <pc:sldChg chg="modTransition">
        <pc:chgData name="Baum Maria" userId="f659b6d6-a137-4abd-bd2f-75b0c31d985b" providerId="ADAL" clId="{F4F2BD38-A0FC-49AE-BB2D-0DFEE2FBE05C}" dt="2023-11-16T16:38:46.333" v="0"/>
        <pc:sldMkLst>
          <pc:docMk/>
          <pc:sldMk cId="3781087022" sldId="271"/>
        </pc:sldMkLst>
      </pc:sldChg>
      <pc:sldChg chg="modTransition">
        <pc:chgData name="Baum Maria" userId="f659b6d6-a137-4abd-bd2f-75b0c31d985b" providerId="ADAL" clId="{F4F2BD38-A0FC-49AE-BB2D-0DFEE2FBE05C}" dt="2023-11-16T16:38:46.333" v="0"/>
        <pc:sldMkLst>
          <pc:docMk/>
          <pc:sldMk cId="4194341905" sldId="272"/>
        </pc:sldMkLst>
      </pc:sldChg>
      <pc:sldChg chg="modTransition">
        <pc:chgData name="Baum Maria" userId="f659b6d6-a137-4abd-bd2f-75b0c31d985b" providerId="ADAL" clId="{F4F2BD38-A0FC-49AE-BB2D-0DFEE2FBE05C}" dt="2023-11-16T16:38:46.333" v="0"/>
        <pc:sldMkLst>
          <pc:docMk/>
          <pc:sldMk cId="3301072361" sldId="273"/>
        </pc:sldMkLst>
      </pc:sldChg>
      <pc:sldChg chg="modTransition">
        <pc:chgData name="Baum Maria" userId="f659b6d6-a137-4abd-bd2f-75b0c31d985b" providerId="ADAL" clId="{F4F2BD38-A0FC-49AE-BB2D-0DFEE2FBE05C}" dt="2023-11-16T16:38:46.333" v="0"/>
        <pc:sldMkLst>
          <pc:docMk/>
          <pc:sldMk cId="6516004" sldId="274"/>
        </pc:sldMkLst>
      </pc:sldChg>
      <pc:sldChg chg="modTransition">
        <pc:chgData name="Baum Maria" userId="f659b6d6-a137-4abd-bd2f-75b0c31d985b" providerId="ADAL" clId="{F4F2BD38-A0FC-49AE-BB2D-0DFEE2FBE05C}" dt="2023-11-16T16:38:46.333" v="0"/>
        <pc:sldMkLst>
          <pc:docMk/>
          <pc:sldMk cId="96886969" sldId="275"/>
        </pc:sldMkLst>
      </pc:sldChg>
      <pc:sldChg chg="modTransition">
        <pc:chgData name="Baum Maria" userId="f659b6d6-a137-4abd-bd2f-75b0c31d985b" providerId="ADAL" clId="{F4F2BD38-A0FC-49AE-BB2D-0DFEE2FBE05C}" dt="2023-11-16T16:38:46.333" v="0"/>
        <pc:sldMkLst>
          <pc:docMk/>
          <pc:sldMk cId="25028064" sldId="276"/>
        </pc:sldMkLst>
      </pc:sldChg>
      <pc:sldChg chg="modTransition">
        <pc:chgData name="Baum Maria" userId="f659b6d6-a137-4abd-bd2f-75b0c31d985b" providerId="ADAL" clId="{F4F2BD38-A0FC-49AE-BB2D-0DFEE2FBE05C}" dt="2023-11-16T16:38:46.333" v="0"/>
        <pc:sldMkLst>
          <pc:docMk/>
          <pc:sldMk cId="1955372823" sldId="277"/>
        </pc:sldMkLst>
      </pc:sldChg>
      <pc:sldChg chg="modTransition">
        <pc:chgData name="Baum Maria" userId="f659b6d6-a137-4abd-bd2f-75b0c31d985b" providerId="ADAL" clId="{F4F2BD38-A0FC-49AE-BB2D-0DFEE2FBE05C}" dt="2023-11-16T16:38:46.333" v="0"/>
        <pc:sldMkLst>
          <pc:docMk/>
          <pc:sldMk cId="2522153250" sldId="278"/>
        </pc:sldMkLst>
      </pc:sldChg>
      <pc:sldChg chg="modTransition">
        <pc:chgData name="Baum Maria" userId="f659b6d6-a137-4abd-bd2f-75b0c31d985b" providerId="ADAL" clId="{F4F2BD38-A0FC-49AE-BB2D-0DFEE2FBE05C}" dt="2023-11-16T16:38:46.333" v="0"/>
        <pc:sldMkLst>
          <pc:docMk/>
          <pc:sldMk cId="3850502287" sldId="279"/>
        </pc:sldMkLst>
      </pc:sldChg>
      <pc:sldChg chg="modTransition">
        <pc:chgData name="Baum Maria" userId="f659b6d6-a137-4abd-bd2f-75b0c31d985b" providerId="ADAL" clId="{F4F2BD38-A0FC-49AE-BB2D-0DFEE2FBE05C}" dt="2023-11-16T16:38:46.333" v="0"/>
        <pc:sldMkLst>
          <pc:docMk/>
          <pc:sldMk cId="963312344" sldId="280"/>
        </pc:sldMkLst>
      </pc:sldChg>
      <pc:sldChg chg="modTransition">
        <pc:chgData name="Baum Maria" userId="f659b6d6-a137-4abd-bd2f-75b0c31d985b" providerId="ADAL" clId="{F4F2BD38-A0FC-49AE-BB2D-0DFEE2FBE05C}" dt="2023-11-16T16:38:46.333" v="0"/>
        <pc:sldMkLst>
          <pc:docMk/>
          <pc:sldMk cId="503300858" sldId="281"/>
        </pc:sldMkLst>
      </pc:sldChg>
      <pc:sldChg chg="del modTransition">
        <pc:chgData name="Baum Maria" userId="f659b6d6-a137-4abd-bd2f-75b0c31d985b" providerId="ADAL" clId="{F4F2BD38-A0FC-49AE-BB2D-0DFEE2FBE05C}" dt="2023-11-16T16:41:25.434" v="11" actId="2696"/>
        <pc:sldMkLst>
          <pc:docMk/>
          <pc:sldMk cId="4092910415" sldId="283"/>
        </pc:sldMkLst>
      </pc:sldChg>
      <pc:sldChg chg="modTransition">
        <pc:chgData name="Baum Maria" userId="f659b6d6-a137-4abd-bd2f-75b0c31d985b" providerId="ADAL" clId="{F4F2BD38-A0FC-49AE-BB2D-0DFEE2FBE05C}" dt="2023-11-16T16:38:46.333" v="0"/>
        <pc:sldMkLst>
          <pc:docMk/>
          <pc:sldMk cId="4223114309" sldId="284"/>
        </pc:sldMkLst>
      </pc:sldChg>
      <pc:sldChg chg="modTransition">
        <pc:chgData name="Baum Maria" userId="f659b6d6-a137-4abd-bd2f-75b0c31d985b" providerId="ADAL" clId="{F4F2BD38-A0FC-49AE-BB2D-0DFEE2FBE05C}" dt="2023-11-16T16:38:46.333" v="0"/>
        <pc:sldMkLst>
          <pc:docMk/>
          <pc:sldMk cId="3785896110" sldId="285"/>
        </pc:sldMkLst>
      </pc:sldChg>
      <pc:sldChg chg="modSp mod modTransition">
        <pc:chgData name="Baum Maria" userId="f659b6d6-a137-4abd-bd2f-75b0c31d985b" providerId="ADAL" clId="{F4F2BD38-A0FC-49AE-BB2D-0DFEE2FBE05C}" dt="2023-11-24T13:06:51.019" v="17" actId="14100"/>
        <pc:sldMkLst>
          <pc:docMk/>
          <pc:sldMk cId="1343334360" sldId="286"/>
        </pc:sldMkLst>
        <pc:picChg chg="mod">
          <ac:chgData name="Baum Maria" userId="f659b6d6-a137-4abd-bd2f-75b0c31d985b" providerId="ADAL" clId="{F4F2BD38-A0FC-49AE-BB2D-0DFEE2FBE05C}" dt="2023-11-24T13:06:51.019" v="17" actId="14100"/>
          <ac:picMkLst>
            <pc:docMk/>
            <pc:sldMk cId="1343334360" sldId="286"/>
            <ac:picMk id="4" creationId="{B30CF05C-5CD4-B9EB-3AA1-AB8417B94444}"/>
          </ac:picMkLst>
        </pc:picChg>
      </pc:sldChg>
      <pc:sldChg chg="modTransition">
        <pc:chgData name="Baum Maria" userId="f659b6d6-a137-4abd-bd2f-75b0c31d985b" providerId="ADAL" clId="{F4F2BD38-A0FC-49AE-BB2D-0DFEE2FBE05C}" dt="2023-11-16T16:38:46.333" v="0"/>
        <pc:sldMkLst>
          <pc:docMk/>
          <pc:sldMk cId="1757220666" sldId="287"/>
        </pc:sldMkLst>
      </pc:sldChg>
      <pc:sldChg chg="modTransition">
        <pc:chgData name="Baum Maria" userId="f659b6d6-a137-4abd-bd2f-75b0c31d985b" providerId="ADAL" clId="{F4F2BD38-A0FC-49AE-BB2D-0DFEE2FBE05C}" dt="2023-11-16T16:38:46.333" v="0"/>
        <pc:sldMkLst>
          <pc:docMk/>
          <pc:sldMk cId="237587336" sldId="288"/>
        </pc:sldMkLst>
      </pc:sldChg>
      <pc:sldChg chg="modTransition">
        <pc:chgData name="Baum Maria" userId="f659b6d6-a137-4abd-bd2f-75b0c31d985b" providerId="ADAL" clId="{F4F2BD38-A0FC-49AE-BB2D-0DFEE2FBE05C}" dt="2023-11-16T16:38:46.333" v="0"/>
        <pc:sldMkLst>
          <pc:docMk/>
          <pc:sldMk cId="1437099645" sldId="289"/>
        </pc:sldMkLst>
      </pc:sldChg>
      <pc:sldChg chg="modTransition">
        <pc:chgData name="Baum Maria" userId="f659b6d6-a137-4abd-bd2f-75b0c31d985b" providerId="ADAL" clId="{F4F2BD38-A0FC-49AE-BB2D-0DFEE2FBE05C}" dt="2023-11-16T16:38:46.333" v="0"/>
        <pc:sldMkLst>
          <pc:docMk/>
          <pc:sldMk cId="173517488" sldId="290"/>
        </pc:sldMkLst>
      </pc:sldChg>
      <pc:sldChg chg="modTransition">
        <pc:chgData name="Baum Maria" userId="f659b6d6-a137-4abd-bd2f-75b0c31d985b" providerId="ADAL" clId="{F4F2BD38-A0FC-49AE-BB2D-0DFEE2FBE05C}" dt="2023-11-16T16:38:46.333" v="0"/>
        <pc:sldMkLst>
          <pc:docMk/>
          <pc:sldMk cId="4166517790" sldId="291"/>
        </pc:sldMkLst>
      </pc:sldChg>
      <pc:sldChg chg="addSp modSp add mod modNotesTx">
        <pc:chgData name="Baum Maria" userId="f659b6d6-a137-4abd-bd2f-75b0c31d985b" providerId="ADAL" clId="{F4F2BD38-A0FC-49AE-BB2D-0DFEE2FBE05C}" dt="2023-11-16T16:41:13.572" v="10" actId="113"/>
        <pc:sldMkLst>
          <pc:docMk/>
          <pc:sldMk cId="2673457099" sldId="292"/>
        </pc:sldMkLst>
        <pc:spChg chg="add mod">
          <ac:chgData name="Baum Maria" userId="f659b6d6-a137-4abd-bd2f-75b0c31d985b" providerId="ADAL" clId="{F4F2BD38-A0FC-49AE-BB2D-0DFEE2FBE05C}" dt="2023-11-16T16:41:13.572" v="10" actId="113"/>
          <ac:spMkLst>
            <pc:docMk/>
            <pc:sldMk cId="2673457099" sldId="292"/>
            <ac:spMk id="3" creationId="{9BF932CC-FD77-CCCC-C9F4-0EFA05B39EEA}"/>
          </ac:spMkLst>
        </pc:spChg>
      </pc:sldChg>
      <pc:sldChg chg="delSp modSp add mod">
        <pc:chgData name="Baum Maria" userId="f659b6d6-a137-4abd-bd2f-75b0c31d985b" providerId="ADAL" clId="{F4F2BD38-A0FC-49AE-BB2D-0DFEE2FBE05C}" dt="2023-11-24T13:08:21.083" v="21" actId="1076"/>
        <pc:sldMkLst>
          <pc:docMk/>
          <pc:sldMk cId="4243618140" sldId="293"/>
        </pc:sldMkLst>
        <pc:spChg chg="del">
          <ac:chgData name="Baum Maria" userId="f659b6d6-a137-4abd-bd2f-75b0c31d985b" providerId="ADAL" clId="{F4F2BD38-A0FC-49AE-BB2D-0DFEE2FBE05C}" dt="2023-11-24T13:08:06.497" v="19" actId="478"/>
          <ac:spMkLst>
            <pc:docMk/>
            <pc:sldMk cId="4243618140" sldId="293"/>
            <ac:spMk id="5" creationId="{6E754C62-8F81-5F82-C4F2-7407D4E69A92}"/>
          </ac:spMkLst>
        </pc:spChg>
        <pc:spChg chg="mod">
          <ac:chgData name="Baum Maria" userId="f659b6d6-a137-4abd-bd2f-75b0c31d985b" providerId="ADAL" clId="{F4F2BD38-A0FC-49AE-BB2D-0DFEE2FBE05C}" dt="2023-11-24T13:08:21.083" v="21" actId="1076"/>
          <ac:spMkLst>
            <pc:docMk/>
            <pc:sldMk cId="4243618140" sldId="293"/>
            <ac:spMk id="8" creationId="{E7CA3611-4B7C-0DB5-8F0D-A98798E05643}"/>
          </ac:spMkLst>
        </pc:spChg>
      </pc:sldChg>
      <pc:sldMasterChg chg="modTransition modSldLayout">
        <pc:chgData name="Baum Maria" userId="f659b6d6-a137-4abd-bd2f-75b0c31d985b" providerId="ADAL" clId="{F4F2BD38-A0FC-49AE-BB2D-0DFEE2FBE05C}" dt="2023-11-16T16:38:46.333" v="0"/>
        <pc:sldMasterMkLst>
          <pc:docMk/>
          <pc:sldMasterMk cId="1064079964" sldId="2147483660"/>
        </pc:sldMasterMkLst>
        <pc:sldLayoutChg chg="modTransition">
          <pc:chgData name="Baum Maria" userId="f659b6d6-a137-4abd-bd2f-75b0c31d985b" providerId="ADAL" clId="{F4F2BD38-A0FC-49AE-BB2D-0DFEE2FBE05C}" dt="2023-11-16T16:38:46.333" v="0"/>
          <pc:sldLayoutMkLst>
            <pc:docMk/>
            <pc:sldMasterMk cId="1064079964" sldId="2147483660"/>
            <pc:sldLayoutMk cId="282579760" sldId="2147483661"/>
          </pc:sldLayoutMkLst>
        </pc:sldLayoutChg>
        <pc:sldLayoutChg chg="modTransition">
          <pc:chgData name="Baum Maria" userId="f659b6d6-a137-4abd-bd2f-75b0c31d985b" providerId="ADAL" clId="{F4F2BD38-A0FC-49AE-BB2D-0DFEE2FBE05C}" dt="2023-11-16T16:38:46.333" v="0"/>
          <pc:sldLayoutMkLst>
            <pc:docMk/>
            <pc:sldMasterMk cId="1064079964" sldId="2147483660"/>
            <pc:sldLayoutMk cId="3098054148" sldId="2147483662"/>
          </pc:sldLayoutMkLst>
        </pc:sldLayoutChg>
        <pc:sldLayoutChg chg="modTransition">
          <pc:chgData name="Baum Maria" userId="f659b6d6-a137-4abd-bd2f-75b0c31d985b" providerId="ADAL" clId="{F4F2BD38-A0FC-49AE-BB2D-0DFEE2FBE05C}" dt="2023-11-16T16:38:46.333" v="0"/>
          <pc:sldLayoutMkLst>
            <pc:docMk/>
            <pc:sldMasterMk cId="1064079964" sldId="2147483660"/>
            <pc:sldLayoutMk cId="685096395" sldId="2147483663"/>
          </pc:sldLayoutMkLst>
        </pc:sldLayoutChg>
        <pc:sldLayoutChg chg="modTransition">
          <pc:chgData name="Baum Maria" userId="f659b6d6-a137-4abd-bd2f-75b0c31d985b" providerId="ADAL" clId="{F4F2BD38-A0FC-49AE-BB2D-0DFEE2FBE05C}" dt="2023-11-16T16:38:46.333" v="0"/>
          <pc:sldLayoutMkLst>
            <pc:docMk/>
            <pc:sldMasterMk cId="1064079964" sldId="2147483660"/>
            <pc:sldLayoutMk cId="2872147726" sldId="2147483664"/>
          </pc:sldLayoutMkLst>
        </pc:sldLayoutChg>
        <pc:sldLayoutChg chg="modTransition">
          <pc:chgData name="Baum Maria" userId="f659b6d6-a137-4abd-bd2f-75b0c31d985b" providerId="ADAL" clId="{F4F2BD38-A0FC-49AE-BB2D-0DFEE2FBE05C}" dt="2023-11-16T16:38:46.333" v="0"/>
          <pc:sldLayoutMkLst>
            <pc:docMk/>
            <pc:sldMasterMk cId="1064079964" sldId="2147483660"/>
            <pc:sldLayoutMk cId="221200385" sldId="2147483665"/>
          </pc:sldLayoutMkLst>
        </pc:sldLayoutChg>
        <pc:sldLayoutChg chg="modTransition">
          <pc:chgData name="Baum Maria" userId="f659b6d6-a137-4abd-bd2f-75b0c31d985b" providerId="ADAL" clId="{F4F2BD38-A0FC-49AE-BB2D-0DFEE2FBE05C}" dt="2023-11-16T16:38:46.333" v="0"/>
          <pc:sldLayoutMkLst>
            <pc:docMk/>
            <pc:sldMasterMk cId="1064079964" sldId="2147483660"/>
            <pc:sldLayoutMk cId="2815532074" sldId="2147483666"/>
          </pc:sldLayoutMkLst>
        </pc:sldLayoutChg>
        <pc:sldLayoutChg chg="modTransition">
          <pc:chgData name="Baum Maria" userId="f659b6d6-a137-4abd-bd2f-75b0c31d985b" providerId="ADAL" clId="{F4F2BD38-A0FC-49AE-BB2D-0DFEE2FBE05C}" dt="2023-11-16T16:38:46.333" v="0"/>
          <pc:sldLayoutMkLst>
            <pc:docMk/>
            <pc:sldMasterMk cId="1064079964" sldId="2147483660"/>
            <pc:sldLayoutMk cId="2013319000" sldId="2147483667"/>
          </pc:sldLayoutMkLst>
        </pc:sldLayoutChg>
        <pc:sldLayoutChg chg="modTransition">
          <pc:chgData name="Baum Maria" userId="f659b6d6-a137-4abd-bd2f-75b0c31d985b" providerId="ADAL" clId="{F4F2BD38-A0FC-49AE-BB2D-0DFEE2FBE05C}" dt="2023-11-16T16:38:46.333" v="0"/>
          <pc:sldLayoutMkLst>
            <pc:docMk/>
            <pc:sldMasterMk cId="1064079964" sldId="2147483660"/>
            <pc:sldLayoutMk cId="1549163687" sldId="2147483668"/>
          </pc:sldLayoutMkLst>
        </pc:sldLayoutChg>
        <pc:sldLayoutChg chg="modTransition">
          <pc:chgData name="Baum Maria" userId="f659b6d6-a137-4abd-bd2f-75b0c31d985b" providerId="ADAL" clId="{F4F2BD38-A0FC-49AE-BB2D-0DFEE2FBE05C}" dt="2023-11-16T16:38:46.333" v="0"/>
          <pc:sldLayoutMkLst>
            <pc:docMk/>
            <pc:sldMasterMk cId="1064079964" sldId="2147483660"/>
            <pc:sldLayoutMk cId="2723904957" sldId="2147483669"/>
          </pc:sldLayoutMkLst>
        </pc:sldLayoutChg>
        <pc:sldLayoutChg chg="modTransition">
          <pc:chgData name="Baum Maria" userId="f659b6d6-a137-4abd-bd2f-75b0c31d985b" providerId="ADAL" clId="{F4F2BD38-A0FC-49AE-BB2D-0DFEE2FBE05C}" dt="2023-11-16T16:38:46.333" v="0"/>
          <pc:sldLayoutMkLst>
            <pc:docMk/>
            <pc:sldMasterMk cId="1064079964" sldId="2147483660"/>
            <pc:sldLayoutMk cId="3024001311" sldId="2147483670"/>
          </pc:sldLayoutMkLst>
        </pc:sldLayoutChg>
        <pc:sldLayoutChg chg="modTransition">
          <pc:chgData name="Baum Maria" userId="f659b6d6-a137-4abd-bd2f-75b0c31d985b" providerId="ADAL" clId="{F4F2BD38-A0FC-49AE-BB2D-0DFEE2FBE05C}" dt="2023-11-16T16:38:46.333" v="0"/>
          <pc:sldLayoutMkLst>
            <pc:docMk/>
            <pc:sldMasterMk cId="1064079964" sldId="2147483660"/>
            <pc:sldLayoutMk cId="2419502353" sldId="2147483671"/>
          </pc:sldLayoutMkLst>
        </pc:sldLayoutChg>
        <pc:sldLayoutChg chg="modTransition">
          <pc:chgData name="Baum Maria" userId="f659b6d6-a137-4abd-bd2f-75b0c31d985b" providerId="ADAL" clId="{F4F2BD38-A0FC-49AE-BB2D-0DFEE2FBE05C}" dt="2023-11-16T16:38:46.333" v="0"/>
          <pc:sldLayoutMkLst>
            <pc:docMk/>
            <pc:sldMasterMk cId="1064079964" sldId="2147483660"/>
            <pc:sldLayoutMk cId="596556427" sldId="2147483672"/>
          </pc:sldLayoutMkLst>
        </pc:sldLayoutChg>
        <pc:sldLayoutChg chg="modTransition">
          <pc:chgData name="Baum Maria" userId="f659b6d6-a137-4abd-bd2f-75b0c31d985b" providerId="ADAL" clId="{F4F2BD38-A0FC-49AE-BB2D-0DFEE2FBE05C}" dt="2023-11-16T16:38:46.333" v="0"/>
          <pc:sldLayoutMkLst>
            <pc:docMk/>
            <pc:sldMasterMk cId="1064079964" sldId="2147483660"/>
            <pc:sldLayoutMk cId="1334014661" sldId="2147483673"/>
          </pc:sldLayoutMkLst>
        </pc:sldLayoutChg>
        <pc:sldLayoutChg chg="modTransition">
          <pc:chgData name="Baum Maria" userId="f659b6d6-a137-4abd-bd2f-75b0c31d985b" providerId="ADAL" clId="{F4F2BD38-A0FC-49AE-BB2D-0DFEE2FBE05C}" dt="2023-11-16T16:38:46.333" v="0"/>
          <pc:sldLayoutMkLst>
            <pc:docMk/>
            <pc:sldMasterMk cId="1064079964" sldId="2147483660"/>
            <pc:sldLayoutMk cId="127439844" sldId="2147483674"/>
          </pc:sldLayoutMkLst>
        </pc:sldLayoutChg>
        <pc:sldLayoutChg chg="modTransition">
          <pc:chgData name="Baum Maria" userId="f659b6d6-a137-4abd-bd2f-75b0c31d985b" providerId="ADAL" clId="{F4F2BD38-A0FC-49AE-BB2D-0DFEE2FBE05C}" dt="2023-11-16T16:38:46.333" v="0"/>
          <pc:sldLayoutMkLst>
            <pc:docMk/>
            <pc:sldMasterMk cId="1064079964" sldId="2147483660"/>
            <pc:sldLayoutMk cId="1503313556" sldId="2147483675"/>
          </pc:sldLayoutMkLst>
        </pc:sldLayoutChg>
        <pc:sldLayoutChg chg="modTransition">
          <pc:chgData name="Baum Maria" userId="f659b6d6-a137-4abd-bd2f-75b0c31d985b" providerId="ADAL" clId="{F4F2BD38-A0FC-49AE-BB2D-0DFEE2FBE05C}" dt="2023-11-16T16:38:46.333" v="0"/>
          <pc:sldLayoutMkLst>
            <pc:docMk/>
            <pc:sldMasterMk cId="1064079964" sldId="2147483660"/>
            <pc:sldLayoutMk cId="3857486534" sldId="2147483676"/>
          </pc:sldLayoutMkLst>
        </pc:sldLayoutChg>
        <pc:sldLayoutChg chg="modTransition">
          <pc:chgData name="Baum Maria" userId="f659b6d6-a137-4abd-bd2f-75b0c31d985b" providerId="ADAL" clId="{F4F2BD38-A0FC-49AE-BB2D-0DFEE2FBE05C}" dt="2023-11-16T16:38:46.333" v="0"/>
          <pc:sldLayoutMkLst>
            <pc:docMk/>
            <pc:sldMasterMk cId="1064079964" sldId="2147483660"/>
            <pc:sldLayoutMk cId="954366409" sldId="2147483677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8CC1C4-D110-4F69-A215-6655803C2A5C}" type="doc">
      <dgm:prSet loTypeId="urn:microsoft.com/office/officeart/2018/layout/CircleProcess" loCatId="simpleprocesssa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1C68F5E-71B2-40E8-87F4-60C119674DD0}">
      <dgm:prSet/>
      <dgm:spPr/>
      <dgm:t>
        <a:bodyPr/>
        <a:lstStyle/>
        <a:p>
          <a:r>
            <a:rPr lang="en-US" b="0" i="0"/>
            <a:t>SE</a:t>
          </a:r>
          <a:endParaRPr lang="en-US"/>
        </a:p>
      </dgm:t>
    </dgm:pt>
    <dgm:pt modelId="{FBED9ED6-B685-48C6-AA2D-2BF879EF8DAC}" type="parTrans" cxnId="{974CC45D-05FF-49EE-B97A-D0A5347D191F}">
      <dgm:prSet/>
      <dgm:spPr/>
      <dgm:t>
        <a:bodyPr/>
        <a:lstStyle/>
        <a:p>
          <a:endParaRPr lang="en-US"/>
        </a:p>
      </dgm:t>
    </dgm:pt>
    <dgm:pt modelId="{A77D2CF5-04CB-4CA4-817A-0CE19F459D26}" type="sibTrans" cxnId="{974CC45D-05FF-49EE-B97A-D0A5347D191F}">
      <dgm:prSet/>
      <dgm:spPr/>
      <dgm:t>
        <a:bodyPr/>
        <a:lstStyle/>
        <a:p>
          <a:endParaRPr lang="en-US"/>
        </a:p>
      </dgm:t>
    </dgm:pt>
    <dgm:pt modelId="{636876E4-66F6-45C7-879E-B96DDE783E15}">
      <dgm:prSet/>
      <dgm:spPr/>
      <dgm:t>
        <a:bodyPr/>
        <a:lstStyle/>
        <a:p>
          <a:r>
            <a:rPr lang="en-US" b="0" i="0"/>
            <a:t>LÄS</a:t>
          </a:r>
          <a:endParaRPr lang="en-US"/>
        </a:p>
      </dgm:t>
    </dgm:pt>
    <dgm:pt modelId="{5FBB8E27-384A-4D14-A64A-8DE9CABA9A91}" type="parTrans" cxnId="{42DDA671-829F-49B6-84D2-13DA521C2E90}">
      <dgm:prSet/>
      <dgm:spPr/>
      <dgm:t>
        <a:bodyPr/>
        <a:lstStyle/>
        <a:p>
          <a:endParaRPr lang="en-US"/>
        </a:p>
      </dgm:t>
    </dgm:pt>
    <dgm:pt modelId="{D8440496-B81E-463C-8053-71B0940AE6B8}" type="sibTrans" cxnId="{42DDA671-829F-49B6-84D2-13DA521C2E90}">
      <dgm:prSet/>
      <dgm:spPr/>
      <dgm:t>
        <a:bodyPr/>
        <a:lstStyle/>
        <a:p>
          <a:endParaRPr lang="en-US"/>
        </a:p>
      </dgm:t>
    </dgm:pt>
    <dgm:pt modelId="{9C017380-FFA0-423D-8479-52A4A6E6E1FA}">
      <dgm:prSet/>
      <dgm:spPr/>
      <dgm:t>
        <a:bodyPr/>
        <a:lstStyle/>
        <a:p>
          <a:r>
            <a:rPr lang="en-US" b="0" i="0"/>
            <a:t>SÖK</a:t>
          </a:r>
          <a:endParaRPr lang="en-US"/>
        </a:p>
      </dgm:t>
    </dgm:pt>
    <dgm:pt modelId="{7D9FA964-7BCF-4851-9288-2F1114E435FB}" type="parTrans" cxnId="{3D1C9AA2-9AFC-4597-A820-237B6AEB67FF}">
      <dgm:prSet/>
      <dgm:spPr/>
      <dgm:t>
        <a:bodyPr/>
        <a:lstStyle/>
        <a:p>
          <a:endParaRPr lang="en-US"/>
        </a:p>
      </dgm:t>
    </dgm:pt>
    <dgm:pt modelId="{0AD81CCD-78CA-40AC-BBB8-AFC420DD7846}" type="sibTrans" cxnId="{3D1C9AA2-9AFC-4597-A820-237B6AEB67FF}">
      <dgm:prSet/>
      <dgm:spPr/>
      <dgm:t>
        <a:bodyPr/>
        <a:lstStyle/>
        <a:p>
          <a:endParaRPr lang="en-US"/>
        </a:p>
      </dgm:t>
    </dgm:pt>
    <dgm:pt modelId="{1252DA19-695D-4156-B0B6-7199F832A22C}">
      <dgm:prSet/>
      <dgm:spPr/>
      <dgm:t>
        <a:bodyPr/>
        <a:lstStyle/>
        <a:p>
          <a:r>
            <a:rPr lang="en-US" b="0" i="0" dirty="0"/>
            <a:t>TÄNK</a:t>
          </a:r>
          <a:endParaRPr lang="en-US" dirty="0"/>
        </a:p>
      </dgm:t>
    </dgm:pt>
    <dgm:pt modelId="{5AB23EC4-64F3-4491-A73F-861A5DBAC37B}" type="parTrans" cxnId="{D0B07BCF-6F82-4CFA-8118-02E921C8C346}">
      <dgm:prSet/>
      <dgm:spPr/>
      <dgm:t>
        <a:bodyPr/>
        <a:lstStyle/>
        <a:p>
          <a:endParaRPr lang="en-US"/>
        </a:p>
      </dgm:t>
    </dgm:pt>
    <dgm:pt modelId="{0D006334-AA51-40D9-A342-75D938A7EFCF}" type="sibTrans" cxnId="{D0B07BCF-6F82-4CFA-8118-02E921C8C346}">
      <dgm:prSet/>
      <dgm:spPr/>
      <dgm:t>
        <a:bodyPr/>
        <a:lstStyle/>
        <a:p>
          <a:endParaRPr lang="en-US"/>
        </a:p>
      </dgm:t>
    </dgm:pt>
    <dgm:pt modelId="{F8993103-7B27-4F1A-9675-73DDACEADF16}">
      <dgm:prSet/>
      <dgm:spPr/>
      <dgm:t>
        <a:bodyPr/>
        <a:lstStyle/>
        <a:p>
          <a:r>
            <a:rPr lang="en-US" b="0" i="0"/>
            <a:t>INNAN DU DELAR</a:t>
          </a:r>
          <a:endParaRPr lang="en-US"/>
        </a:p>
      </dgm:t>
    </dgm:pt>
    <dgm:pt modelId="{570FFE5B-592F-44A2-A91A-7E5CCC1CC842}" type="parTrans" cxnId="{E8132B17-2DB1-4F43-A6C6-E2642D2E91FD}">
      <dgm:prSet/>
      <dgm:spPr/>
      <dgm:t>
        <a:bodyPr/>
        <a:lstStyle/>
        <a:p>
          <a:endParaRPr lang="en-US"/>
        </a:p>
      </dgm:t>
    </dgm:pt>
    <dgm:pt modelId="{1BE04BA7-F3CB-4679-BB59-15AC15DEBFF0}" type="sibTrans" cxnId="{E8132B17-2DB1-4F43-A6C6-E2642D2E91FD}">
      <dgm:prSet/>
      <dgm:spPr/>
      <dgm:t>
        <a:bodyPr/>
        <a:lstStyle/>
        <a:p>
          <a:endParaRPr lang="en-US"/>
        </a:p>
      </dgm:t>
    </dgm:pt>
    <dgm:pt modelId="{5AA0713A-C106-4924-9D95-0E07B5BC10FC}" type="pres">
      <dgm:prSet presAssocID="{0D8CC1C4-D110-4F69-A215-6655803C2A5C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D348BC94-EB8F-40AF-BF26-4C7FEA27D91E}" type="pres">
      <dgm:prSet presAssocID="{F8993103-7B27-4F1A-9675-73DDACEADF16}" presName="Accent5" presStyleCnt="0"/>
      <dgm:spPr/>
    </dgm:pt>
    <dgm:pt modelId="{D1B9DF73-CFE2-4589-A00F-EFFC10EA861C}" type="pres">
      <dgm:prSet presAssocID="{F8993103-7B27-4F1A-9675-73DDACEADF16}" presName="Accent" presStyleLbl="node1" presStyleIdx="0" presStyleCnt="10"/>
      <dgm:spPr/>
    </dgm:pt>
    <dgm:pt modelId="{58358FB8-5B23-406E-AAFB-B47FE2C91111}" type="pres">
      <dgm:prSet presAssocID="{F8993103-7B27-4F1A-9675-73DDACEADF16}" presName="ParentBackground5" presStyleCnt="0"/>
      <dgm:spPr/>
    </dgm:pt>
    <dgm:pt modelId="{FEF5A0E9-1695-493B-AE43-3A26D0D2CB7F}" type="pres">
      <dgm:prSet presAssocID="{F8993103-7B27-4F1A-9675-73DDACEADF16}" presName="ParentBackground" presStyleLbl="node1" presStyleIdx="1" presStyleCnt="10"/>
      <dgm:spPr/>
    </dgm:pt>
    <dgm:pt modelId="{DF56040D-F4CC-4E82-B889-7C78083927A9}" type="pres">
      <dgm:prSet presAssocID="{F8993103-7B27-4F1A-9675-73DDACEADF16}" presName="Parent5" presStyleLbl="fgAcc0" presStyleIdx="0" presStyleCnt="0">
        <dgm:presLayoutVars>
          <dgm:chMax val="1"/>
          <dgm:chPref val="1"/>
          <dgm:bulletEnabled val="1"/>
        </dgm:presLayoutVars>
      </dgm:prSet>
      <dgm:spPr/>
    </dgm:pt>
    <dgm:pt modelId="{B1FAE1C2-47B0-4E98-B391-DF2FEC92F0B7}" type="pres">
      <dgm:prSet presAssocID="{1252DA19-695D-4156-B0B6-7199F832A22C}" presName="Accent4" presStyleCnt="0"/>
      <dgm:spPr/>
    </dgm:pt>
    <dgm:pt modelId="{D7FE2C93-F11F-4D50-8E83-C4E6D9B28975}" type="pres">
      <dgm:prSet presAssocID="{1252DA19-695D-4156-B0B6-7199F832A22C}" presName="Accent" presStyleLbl="node1" presStyleIdx="2" presStyleCnt="10"/>
      <dgm:spPr/>
    </dgm:pt>
    <dgm:pt modelId="{1B750251-2FE6-4A7A-8686-4C41D994C3F7}" type="pres">
      <dgm:prSet presAssocID="{1252DA19-695D-4156-B0B6-7199F832A22C}" presName="ParentBackground4" presStyleCnt="0"/>
      <dgm:spPr/>
    </dgm:pt>
    <dgm:pt modelId="{13317B35-E090-46AA-BE9B-9F84ACA2D1BC}" type="pres">
      <dgm:prSet presAssocID="{1252DA19-695D-4156-B0B6-7199F832A22C}" presName="ParentBackground" presStyleLbl="node1" presStyleIdx="3" presStyleCnt="10"/>
      <dgm:spPr/>
    </dgm:pt>
    <dgm:pt modelId="{798C62C0-666F-444E-A963-1F75A4A53FCC}" type="pres">
      <dgm:prSet presAssocID="{1252DA19-695D-4156-B0B6-7199F832A22C}" presName="Parent4" presStyleLbl="fgAcc0" presStyleIdx="0" presStyleCnt="0">
        <dgm:presLayoutVars>
          <dgm:chMax val="1"/>
          <dgm:chPref val="1"/>
          <dgm:bulletEnabled val="1"/>
        </dgm:presLayoutVars>
      </dgm:prSet>
      <dgm:spPr/>
    </dgm:pt>
    <dgm:pt modelId="{D6DE1765-790B-4D76-9579-EE7D9C0E3353}" type="pres">
      <dgm:prSet presAssocID="{9C017380-FFA0-423D-8479-52A4A6E6E1FA}" presName="Accent3" presStyleCnt="0"/>
      <dgm:spPr/>
    </dgm:pt>
    <dgm:pt modelId="{8E6BA67A-E302-4250-AACC-B9B35828691C}" type="pres">
      <dgm:prSet presAssocID="{9C017380-FFA0-423D-8479-52A4A6E6E1FA}" presName="Accent" presStyleLbl="node1" presStyleIdx="4" presStyleCnt="10"/>
      <dgm:spPr/>
    </dgm:pt>
    <dgm:pt modelId="{87C58A56-52A5-4485-8129-BBD88DF85257}" type="pres">
      <dgm:prSet presAssocID="{9C017380-FFA0-423D-8479-52A4A6E6E1FA}" presName="ParentBackground3" presStyleCnt="0"/>
      <dgm:spPr/>
    </dgm:pt>
    <dgm:pt modelId="{B337DCAC-5452-467B-A2EA-46E381F100BF}" type="pres">
      <dgm:prSet presAssocID="{9C017380-FFA0-423D-8479-52A4A6E6E1FA}" presName="ParentBackground" presStyleLbl="node1" presStyleIdx="5" presStyleCnt="10"/>
      <dgm:spPr/>
    </dgm:pt>
    <dgm:pt modelId="{897F29A6-F123-4115-B882-934C92287536}" type="pres">
      <dgm:prSet presAssocID="{9C017380-FFA0-423D-8479-52A4A6E6E1FA}" presName="Parent3" presStyleLbl="fgAcc0" presStyleIdx="0" presStyleCnt="0">
        <dgm:presLayoutVars>
          <dgm:chMax val="1"/>
          <dgm:chPref val="1"/>
          <dgm:bulletEnabled val="1"/>
        </dgm:presLayoutVars>
      </dgm:prSet>
      <dgm:spPr/>
    </dgm:pt>
    <dgm:pt modelId="{B8965A30-9116-4C8D-A39A-DDBBD4EA272D}" type="pres">
      <dgm:prSet presAssocID="{636876E4-66F6-45C7-879E-B96DDE783E15}" presName="Accent2" presStyleCnt="0"/>
      <dgm:spPr/>
    </dgm:pt>
    <dgm:pt modelId="{3AB02CCC-984D-4913-9ED7-124D2500E544}" type="pres">
      <dgm:prSet presAssocID="{636876E4-66F6-45C7-879E-B96DDE783E15}" presName="Accent" presStyleLbl="node1" presStyleIdx="6" presStyleCnt="10"/>
      <dgm:spPr/>
    </dgm:pt>
    <dgm:pt modelId="{80F6E5A2-7D49-49D6-AA68-3D4C2D874458}" type="pres">
      <dgm:prSet presAssocID="{636876E4-66F6-45C7-879E-B96DDE783E15}" presName="ParentBackground2" presStyleCnt="0"/>
      <dgm:spPr/>
    </dgm:pt>
    <dgm:pt modelId="{10FB8A07-652F-40B5-8E89-7C06E3461199}" type="pres">
      <dgm:prSet presAssocID="{636876E4-66F6-45C7-879E-B96DDE783E15}" presName="ParentBackground" presStyleLbl="node1" presStyleIdx="7" presStyleCnt="10"/>
      <dgm:spPr/>
    </dgm:pt>
    <dgm:pt modelId="{15202698-CAE9-4782-B5D8-3AF66FDB2EB4}" type="pres">
      <dgm:prSet presAssocID="{636876E4-66F6-45C7-879E-B96DDE783E15}" presName="Parent2" presStyleLbl="fgAcc0" presStyleIdx="0" presStyleCnt="0">
        <dgm:presLayoutVars>
          <dgm:chMax val="1"/>
          <dgm:chPref val="1"/>
          <dgm:bulletEnabled val="1"/>
        </dgm:presLayoutVars>
      </dgm:prSet>
      <dgm:spPr/>
    </dgm:pt>
    <dgm:pt modelId="{7BF74F57-BAE6-43E9-AA4E-EC599547E5F7}" type="pres">
      <dgm:prSet presAssocID="{21C68F5E-71B2-40E8-87F4-60C119674DD0}" presName="Accent1" presStyleCnt="0"/>
      <dgm:spPr/>
    </dgm:pt>
    <dgm:pt modelId="{EF845E0D-C3D5-495C-9D3E-8310560535CE}" type="pres">
      <dgm:prSet presAssocID="{21C68F5E-71B2-40E8-87F4-60C119674DD0}" presName="Accent" presStyleLbl="node1" presStyleIdx="8" presStyleCnt="10"/>
      <dgm:spPr/>
    </dgm:pt>
    <dgm:pt modelId="{5CF13B64-BD1C-4C50-8016-3E1BA9D3BE51}" type="pres">
      <dgm:prSet presAssocID="{21C68F5E-71B2-40E8-87F4-60C119674DD0}" presName="ParentBackground1" presStyleCnt="0"/>
      <dgm:spPr/>
    </dgm:pt>
    <dgm:pt modelId="{95B73DEA-F5F5-4029-8812-76DD46948B89}" type="pres">
      <dgm:prSet presAssocID="{21C68F5E-71B2-40E8-87F4-60C119674DD0}" presName="ParentBackground" presStyleLbl="node1" presStyleIdx="9" presStyleCnt="10"/>
      <dgm:spPr/>
    </dgm:pt>
    <dgm:pt modelId="{D7E40EA2-21DB-4912-BFBD-D7C0398E007C}" type="pres">
      <dgm:prSet presAssocID="{21C68F5E-71B2-40E8-87F4-60C119674DD0}" presName="Parent1" presStyleLbl="fgAcc0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E8132B17-2DB1-4F43-A6C6-E2642D2E91FD}" srcId="{0D8CC1C4-D110-4F69-A215-6655803C2A5C}" destId="{F8993103-7B27-4F1A-9675-73DDACEADF16}" srcOrd="4" destOrd="0" parTransId="{570FFE5B-592F-44A2-A91A-7E5CCC1CC842}" sibTransId="{1BE04BA7-F3CB-4679-BB59-15AC15DEBFF0}"/>
    <dgm:cxn modelId="{DEBE521F-F091-4F71-9132-71EED9F71173}" type="presOf" srcId="{636876E4-66F6-45C7-879E-B96DDE783E15}" destId="{10FB8A07-652F-40B5-8E89-7C06E3461199}" srcOrd="0" destOrd="0" presId="urn:microsoft.com/office/officeart/2018/layout/CircleProcess"/>
    <dgm:cxn modelId="{E56FC920-1CA6-45B6-BC06-59BF38309F15}" type="presOf" srcId="{9C017380-FFA0-423D-8479-52A4A6E6E1FA}" destId="{B337DCAC-5452-467B-A2EA-46E381F100BF}" srcOrd="0" destOrd="0" presId="urn:microsoft.com/office/officeart/2018/layout/CircleProcess"/>
    <dgm:cxn modelId="{BE43BE2E-A8A8-4DED-BBC8-B5E13BD0DCAC}" type="presOf" srcId="{1252DA19-695D-4156-B0B6-7199F832A22C}" destId="{13317B35-E090-46AA-BE9B-9F84ACA2D1BC}" srcOrd="0" destOrd="0" presId="urn:microsoft.com/office/officeart/2018/layout/CircleProcess"/>
    <dgm:cxn modelId="{6CC18B39-8796-413E-A54A-8936AB3EF57E}" type="presOf" srcId="{F8993103-7B27-4F1A-9675-73DDACEADF16}" destId="{FEF5A0E9-1695-493B-AE43-3A26D0D2CB7F}" srcOrd="0" destOrd="0" presId="urn:microsoft.com/office/officeart/2018/layout/CircleProcess"/>
    <dgm:cxn modelId="{F79D7040-84E2-4BE5-B4DC-C80FA8854F51}" type="presOf" srcId="{0D8CC1C4-D110-4F69-A215-6655803C2A5C}" destId="{5AA0713A-C106-4924-9D95-0E07B5BC10FC}" srcOrd="0" destOrd="0" presId="urn:microsoft.com/office/officeart/2018/layout/CircleProcess"/>
    <dgm:cxn modelId="{974CC45D-05FF-49EE-B97A-D0A5347D191F}" srcId="{0D8CC1C4-D110-4F69-A215-6655803C2A5C}" destId="{21C68F5E-71B2-40E8-87F4-60C119674DD0}" srcOrd="0" destOrd="0" parTransId="{FBED9ED6-B685-48C6-AA2D-2BF879EF8DAC}" sibTransId="{A77D2CF5-04CB-4CA4-817A-0CE19F459D26}"/>
    <dgm:cxn modelId="{42DDA671-829F-49B6-84D2-13DA521C2E90}" srcId="{0D8CC1C4-D110-4F69-A215-6655803C2A5C}" destId="{636876E4-66F6-45C7-879E-B96DDE783E15}" srcOrd="1" destOrd="0" parTransId="{5FBB8E27-384A-4D14-A64A-8DE9CABA9A91}" sibTransId="{D8440496-B81E-463C-8053-71B0940AE6B8}"/>
    <dgm:cxn modelId="{FCDD927A-782B-4CB5-BCDB-92225B5CF031}" type="presOf" srcId="{1252DA19-695D-4156-B0B6-7199F832A22C}" destId="{798C62C0-666F-444E-A963-1F75A4A53FCC}" srcOrd="1" destOrd="0" presId="urn:microsoft.com/office/officeart/2018/layout/CircleProcess"/>
    <dgm:cxn modelId="{43375E90-409C-4BF9-8B56-02EF9AE09FFB}" type="presOf" srcId="{F8993103-7B27-4F1A-9675-73DDACEADF16}" destId="{DF56040D-F4CC-4E82-B889-7C78083927A9}" srcOrd="1" destOrd="0" presId="urn:microsoft.com/office/officeart/2018/layout/CircleProcess"/>
    <dgm:cxn modelId="{3D1C9AA2-9AFC-4597-A820-237B6AEB67FF}" srcId="{0D8CC1C4-D110-4F69-A215-6655803C2A5C}" destId="{9C017380-FFA0-423D-8479-52A4A6E6E1FA}" srcOrd="2" destOrd="0" parTransId="{7D9FA964-7BCF-4851-9288-2F1114E435FB}" sibTransId="{0AD81CCD-78CA-40AC-BBB8-AFC420DD7846}"/>
    <dgm:cxn modelId="{3ADEC4B1-BE3A-4237-8C1D-244F56C12C06}" type="presOf" srcId="{21C68F5E-71B2-40E8-87F4-60C119674DD0}" destId="{D7E40EA2-21DB-4912-BFBD-D7C0398E007C}" srcOrd="1" destOrd="0" presId="urn:microsoft.com/office/officeart/2018/layout/CircleProcess"/>
    <dgm:cxn modelId="{61985EB3-7AC7-44E8-8035-640F159727AB}" type="presOf" srcId="{9C017380-FFA0-423D-8479-52A4A6E6E1FA}" destId="{897F29A6-F123-4115-B882-934C92287536}" srcOrd="1" destOrd="0" presId="urn:microsoft.com/office/officeart/2018/layout/CircleProcess"/>
    <dgm:cxn modelId="{1DE6DEC2-87C7-4E58-A298-1C58F833B5EB}" type="presOf" srcId="{21C68F5E-71B2-40E8-87F4-60C119674DD0}" destId="{95B73DEA-F5F5-4029-8812-76DD46948B89}" srcOrd="0" destOrd="0" presId="urn:microsoft.com/office/officeart/2018/layout/CircleProcess"/>
    <dgm:cxn modelId="{D0B07BCF-6F82-4CFA-8118-02E921C8C346}" srcId="{0D8CC1C4-D110-4F69-A215-6655803C2A5C}" destId="{1252DA19-695D-4156-B0B6-7199F832A22C}" srcOrd="3" destOrd="0" parTransId="{5AB23EC4-64F3-4491-A73F-861A5DBAC37B}" sibTransId="{0D006334-AA51-40D9-A342-75D938A7EFCF}"/>
    <dgm:cxn modelId="{0C2737DC-C8B9-471C-8382-3E295A374219}" type="presOf" srcId="{636876E4-66F6-45C7-879E-B96DDE783E15}" destId="{15202698-CAE9-4782-B5D8-3AF66FDB2EB4}" srcOrd="1" destOrd="0" presId="urn:microsoft.com/office/officeart/2018/layout/CircleProcess"/>
    <dgm:cxn modelId="{A95D80BE-4504-4A14-B888-5A70D76B283C}" type="presParOf" srcId="{5AA0713A-C106-4924-9D95-0E07B5BC10FC}" destId="{D348BC94-EB8F-40AF-BF26-4C7FEA27D91E}" srcOrd="0" destOrd="0" presId="urn:microsoft.com/office/officeart/2018/layout/CircleProcess"/>
    <dgm:cxn modelId="{62E204BF-98B6-403C-B89D-559A1F8FB5AF}" type="presParOf" srcId="{D348BC94-EB8F-40AF-BF26-4C7FEA27D91E}" destId="{D1B9DF73-CFE2-4589-A00F-EFFC10EA861C}" srcOrd="0" destOrd="0" presId="urn:microsoft.com/office/officeart/2018/layout/CircleProcess"/>
    <dgm:cxn modelId="{5A8C6B39-AACE-465D-A9B1-4013D2AC054F}" type="presParOf" srcId="{5AA0713A-C106-4924-9D95-0E07B5BC10FC}" destId="{58358FB8-5B23-406E-AAFB-B47FE2C91111}" srcOrd="1" destOrd="0" presId="urn:microsoft.com/office/officeart/2018/layout/CircleProcess"/>
    <dgm:cxn modelId="{DE6BB01C-D40A-4C6E-B7F0-4C3A4024B36A}" type="presParOf" srcId="{58358FB8-5B23-406E-AAFB-B47FE2C91111}" destId="{FEF5A0E9-1695-493B-AE43-3A26D0D2CB7F}" srcOrd="0" destOrd="0" presId="urn:microsoft.com/office/officeart/2018/layout/CircleProcess"/>
    <dgm:cxn modelId="{3B16BB5B-1C6A-4223-9BFE-1B7A93B17BFC}" type="presParOf" srcId="{5AA0713A-C106-4924-9D95-0E07B5BC10FC}" destId="{DF56040D-F4CC-4E82-B889-7C78083927A9}" srcOrd="2" destOrd="0" presId="urn:microsoft.com/office/officeart/2018/layout/CircleProcess"/>
    <dgm:cxn modelId="{69FDAE70-1942-4AF0-B716-335128B4A154}" type="presParOf" srcId="{5AA0713A-C106-4924-9D95-0E07B5BC10FC}" destId="{B1FAE1C2-47B0-4E98-B391-DF2FEC92F0B7}" srcOrd="3" destOrd="0" presId="urn:microsoft.com/office/officeart/2018/layout/CircleProcess"/>
    <dgm:cxn modelId="{5BC945D3-0BB7-4810-8CB2-BCF3F4BD054E}" type="presParOf" srcId="{B1FAE1C2-47B0-4E98-B391-DF2FEC92F0B7}" destId="{D7FE2C93-F11F-4D50-8E83-C4E6D9B28975}" srcOrd="0" destOrd="0" presId="urn:microsoft.com/office/officeart/2018/layout/CircleProcess"/>
    <dgm:cxn modelId="{ADE3E827-AB1C-4202-A0B9-0A6368A883C5}" type="presParOf" srcId="{5AA0713A-C106-4924-9D95-0E07B5BC10FC}" destId="{1B750251-2FE6-4A7A-8686-4C41D994C3F7}" srcOrd="4" destOrd="0" presId="urn:microsoft.com/office/officeart/2018/layout/CircleProcess"/>
    <dgm:cxn modelId="{E5516FDA-894A-425D-B0CD-447AB2626F52}" type="presParOf" srcId="{1B750251-2FE6-4A7A-8686-4C41D994C3F7}" destId="{13317B35-E090-46AA-BE9B-9F84ACA2D1BC}" srcOrd="0" destOrd="0" presId="urn:microsoft.com/office/officeart/2018/layout/CircleProcess"/>
    <dgm:cxn modelId="{66D4BC04-11CE-42FD-93C9-71B8B540AEBB}" type="presParOf" srcId="{5AA0713A-C106-4924-9D95-0E07B5BC10FC}" destId="{798C62C0-666F-444E-A963-1F75A4A53FCC}" srcOrd="5" destOrd="0" presId="urn:microsoft.com/office/officeart/2018/layout/CircleProcess"/>
    <dgm:cxn modelId="{A540C785-DEE0-4782-893F-FA034B473702}" type="presParOf" srcId="{5AA0713A-C106-4924-9D95-0E07B5BC10FC}" destId="{D6DE1765-790B-4D76-9579-EE7D9C0E3353}" srcOrd="6" destOrd="0" presId="urn:microsoft.com/office/officeart/2018/layout/CircleProcess"/>
    <dgm:cxn modelId="{76DBE912-D25E-426C-A5ED-596986F7B076}" type="presParOf" srcId="{D6DE1765-790B-4D76-9579-EE7D9C0E3353}" destId="{8E6BA67A-E302-4250-AACC-B9B35828691C}" srcOrd="0" destOrd="0" presId="urn:microsoft.com/office/officeart/2018/layout/CircleProcess"/>
    <dgm:cxn modelId="{67EC2CF9-E6D3-4ECF-8676-68880837AF8D}" type="presParOf" srcId="{5AA0713A-C106-4924-9D95-0E07B5BC10FC}" destId="{87C58A56-52A5-4485-8129-BBD88DF85257}" srcOrd="7" destOrd="0" presId="urn:microsoft.com/office/officeart/2018/layout/CircleProcess"/>
    <dgm:cxn modelId="{6A93E203-B30D-461A-8873-AD31C7263CB4}" type="presParOf" srcId="{87C58A56-52A5-4485-8129-BBD88DF85257}" destId="{B337DCAC-5452-467B-A2EA-46E381F100BF}" srcOrd="0" destOrd="0" presId="urn:microsoft.com/office/officeart/2018/layout/CircleProcess"/>
    <dgm:cxn modelId="{C7F81312-5911-45AD-8772-25A1A89EF8A2}" type="presParOf" srcId="{5AA0713A-C106-4924-9D95-0E07B5BC10FC}" destId="{897F29A6-F123-4115-B882-934C92287536}" srcOrd="8" destOrd="0" presId="urn:microsoft.com/office/officeart/2018/layout/CircleProcess"/>
    <dgm:cxn modelId="{FBE278F0-A9B1-43C7-97D6-0697D1D5FA15}" type="presParOf" srcId="{5AA0713A-C106-4924-9D95-0E07B5BC10FC}" destId="{B8965A30-9116-4C8D-A39A-DDBBD4EA272D}" srcOrd="9" destOrd="0" presId="urn:microsoft.com/office/officeart/2018/layout/CircleProcess"/>
    <dgm:cxn modelId="{0FAC3587-812F-4252-A38F-14FBDCDB2C1A}" type="presParOf" srcId="{B8965A30-9116-4C8D-A39A-DDBBD4EA272D}" destId="{3AB02CCC-984D-4913-9ED7-124D2500E544}" srcOrd="0" destOrd="0" presId="urn:microsoft.com/office/officeart/2018/layout/CircleProcess"/>
    <dgm:cxn modelId="{24953179-9BDB-491B-9629-7DEE9D92C752}" type="presParOf" srcId="{5AA0713A-C106-4924-9D95-0E07B5BC10FC}" destId="{80F6E5A2-7D49-49D6-AA68-3D4C2D874458}" srcOrd="10" destOrd="0" presId="urn:microsoft.com/office/officeart/2018/layout/CircleProcess"/>
    <dgm:cxn modelId="{126E2ED1-A897-4FD0-A320-E67F0C475E75}" type="presParOf" srcId="{80F6E5A2-7D49-49D6-AA68-3D4C2D874458}" destId="{10FB8A07-652F-40B5-8E89-7C06E3461199}" srcOrd="0" destOrd="0" presId="urn:microsoft.com/office/officeart/2018/layout/CircleProcess"/>
    <dgm:cxn modelId="{92BAB32A-0FB1-44F4-A11A-16A5BEE5C646}" type="presParOf" srcId="{5AA0713A-C106-4924-9D95-0E07B5BC10FC}" destId="{15202698-CAE9-4782-B5D8-3AF66FDB2EB4}" srcOrd="11" destOrd="0" presId="urn:microsoft.com/office/officeart/2018/layout/CircleProcess"/>
    <dgm:cxn modelId="{8AEC341A-659A-4539-95A7-C3FAEE770E6B}" type="presParOf" srcId="{5AA0713A-C106-4924-9D95-0E07B5BC10FC}" destId="{7BF74F57-BAE6-43E9-AA4E-EC599547E5F7}" srcOrd="12" destOrd="0" presId="urn:microsoft.com/office/officeart/2018/layout/CircleProcess"/>
    <dgm:cxn modelId="{D175CD67-246D-4458-8854-D8739E2B6A03}" type="presParOf" srcId="{7BF74F57-BAE6-43E9-AA4E-EC599547E5F7}" destId="{EF845E0D-C3D5-495C-9D3E-8310560535CE}" srcOrd="0" destOrd="0" presId="urn:microsoft.com/office/officeart/2018/layout/CircleProcess"/>
    <dgm:cxn modelId="{15AC8B6E-A9DD-46AF-8B21-F430B8EF484F}" type="presParOf" srcId="{5AA0713A-C106-4924-9D95-0E07B5BC10FC}" destId="{5CF13B64-BD1C-4C50-8016-3E1BA9D3BE51}" srcOrd="13" destOrd="0" presId="urn:microsoft.com/office/officeart/2018/layout/CircleProcess"/>
    <dgm:cxn modelId="{996F57E0-25E5-4C57-912F-95354CEEE91B}" type="presParOf" srcId="{5CF13B64-BD1C-4C50-8016-3E1BA9D3BE51}" destId="{95B73DEA-F5F5-4029-8812-76DD46948B89}" srcOrd="0" destOrd="0" presId="urn:microsoft.com/office/officeart/2018/layout/CircleProcess"/>
    <dgm:cxn modelId="{F7536023-F500-420A-B19D-9EDC104638A9}" type="presParOf" srcId="{5AA0713A-C106-4924-9D95-0E07B5BC10FC}" destId="{D7E40EA2-21DB-4912-BFBD-D7C0398E007C}" srcOrd="14" destOrd="0" presId="urn:microsoft.com/office/officeart/2018/layout/Circle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B9DF73-CFE2-4589-A00F-EFFC10EA861C}">
      <dsp:nvSpPr>
        <dsp:cNvPr id="0" name=""/>
        <dsp:cNvSpPr/>
      </dsp:nvSpPr>
      <dsp:spPr>
        <a:xfrm>
          <a:off x="7738049" y="596618"/>
          <a:ext cx="1580461" cy="15807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F5A0E9-1695-493B-AE43-3A26D0D2CB7F}">
      <dsp:nvSpPr>
        <dsp:cNvPr id="0" name=""/>
        <dsp:cNvSpPr/>
      </dsp:nvSpPr>
      <dsp:spPr>
        <a:xfrm>
          <a:off x="7790199" y="649318"/>
          <a:ext cx="1475321" cy="14753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/>
            <a:t>INNAN DU DELAR</a:t>
          </a:r>
          <a:endParaRPr lang="en-US" sz="2400" kern="1200"/>
        </a:p>
      </dsp:txBody>
      <dsp:txXfrm>
        <a:off x="8001319" y="860117"/>
        <a:ext cx="1053921" cy="1053720"/>
      </dsp:txXfrm>
    </dsp:sp>
    <dsp:sp modelId="{D7FE2C93-F11F-4D50-8E83-C4E6D9B28975}">
      <dsp:nvSpPr>
        <dsp:cNvPr id="0" name=""/>
        <dsp:cNvSpPr/>
      </dsp:nvSpPr>
      <dsp:spPr>
        <a:xfrm rot="2700000">
          <a:off x="6103848" y="596700"/>
          <a:ext cx="1580278" cy="1580278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317B35-E090-46AA-BE9B-9F84ACA2D1BC}">
      <dsp:nvSpPr>
        <dsp:cNvPr id="0" name=""/>
        <dsp:cNvSpPr/>
      </dsp:nvSpPr>
      <dsp:spPr>
        <a:xfrm>
          <a:off x="6157588" y="649318"/>
          <a:ext cx="1475321" cy="14753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/>
            <a:t>TÄNK</a:t>
          </a:r>
          <a:endParaRPr lang="en-US" sz="2400" kern="1200" dirty="0"/>
        </a:p>
      </dsp:txBody>
      <dsp:txXfrm>
        <a:off x="6367868" y="860117"/>
        <a:ext cx="1053921" cy="1053720"/>
      </dsp:txXfrm>
    </dsp:sp>
    <dsp:sp modelId="{8E6BA67A-E302-4250-AACC-B9B35828691C}">
      <dsp:nvSpPr>
        <dsp:cNvPr id="0" name=""/>
        <dsp:cNvSpPr/>
      </dsp:nvSpPr>
      <dsp:spPr>
        <a:xfrm rot="2700000">
          <a:off x="4471238" y="596700"/>
          <a:ext cx="1580278" cy="1580278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37DCAC-5452-467B-A2EA-46E381F100BF}">
      <dsp:nvSpPr>
        <dsp:cNvPr id="0" name=""/>
        <dsp:cNvSpPr/>
      </dsp:nvSpPr>
      <dsp:spPr>
        <a:xfrm>
          <a:off x="4524137" y="649318"/>
          <a:ext cx="1475321" cy="14753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/>
            <a:t>SÖK</a:t>
          </a:r>
          <a:endParaRPr lang="en-US" sz="2400" kern="1200"/>
        </a:p>
      </dsp:txBody>
      <dsp:txXfrm>
        <a:off x="4734416" y="860117"/>
        <a:ext cx="1053921" cy="1053720"/>
      </dsp:txXfrm>
    </dsp:sp>
    <dsp:sp modelId="{3AB02CCC-984D-4913-9ED7-124D2500E544}">
      <dsp:nvSpPr>
        <dsp:cNvPr id="0" name=""/>
        <dsp:cNvSpPr/>
      </dsp:nvSpPr>
      <dsp:spPr>
        <a:xfrm rot="2700000">
          <a:off x="2837786" y="596700"/>
          <a:ext cx="1580278" cy="1580278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FB8A07-652F-40B5-8E89-7C06E3461199}">
      <dsp:nvSpPr>
        <dsp:cNvPr id="0" name=""/>
        <dsp:cNvSpPr/>
      </dsp:nvSpPr>
      <dsp:spPr>
        <a:xfrm>
          <a:off x="2890685" y="649318"/>
          <a:ext cx="1475321" cy="14753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/>
            <a:t>LÄS</a:t>
          </a:r>
          <a:endParaRPr lang="en-US" sz="2400" kern="1200"/>
        </a:p>
      </dsp:txBody>
      <dsp:txXfrm>
        <a:off x="3101806" y="860117"/>
        <a:ext cx="1053921" cy="1053720"/>
      </dsp:txXfrm>
    </dsp:sp>
    <dsp:sp modelId="{EF845E0D-C3D5-495C-9D3E-8310560535CE}">
      <dsp:nvSpPr>
        <dsp:cNvPr id="0" name=""/>
        <dsp:cNvSpPr/>
      </dsp:nvSpPr>
      <dsp:spPr>
        <a:xfrm rot="2700000">
          <a:off x="1204335" y="596700"/>
          <a:ext cx="1580278" cy="1580278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B73DEA-F5F5-4029-8812-76DD46948B89}">
      <dsp:nvSpPr>
        <dsp:cNvPr id="0" name=""/>
        <dsp:cNvSpPr/>
      </dsp:nvSpPr>
      <dsp:spPr>
        <a:xfrm>
          <a:off x="1257234" y="649318"/>
          <a:ext cx="1475321" cy="14753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/>
            <a:t>SE</a:t>
          </a:r>
          <a:endParaRPr lang="en-US" sz="2400" kern="1200"/>
        </a:p>
      </dsp:txBody>
      <dsp:txXfrm>
        <a:off x="1468355" y="860117"/>
        <a:ext cx="1053921" cy="10537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node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3D9E55-8F58-4AD1-AF39-C6579307542C}" type="datetimeFigureOut">
              <a:rPr lang="sv-SE" smtClean="0"/>
              <a:t>2025-07-05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0BE895-0106-4558-9A29-F1E7485927A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9615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sv-SE" sz="12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BE895-0106-4558-9A29-F1E7485927A0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062289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BE895-0106-4558-9A29-F1E7485927A0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439239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BE895-0106-4558-9A29-F1E7485927A0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489941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BE895-0106-4558-9A29-F1E7485927A0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315524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BE895-0106-4558-9A29-F1E7485927A0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086418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BE895-0106-4558-9A29-F1E7485927A0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45690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BE895-0106-4558-9A29-F1E7485927A0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483582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sv-SE" b="1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BE895-0106-4558-9A29-F1E7485927A0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873264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BE895-0106-4558-9A29-F1E7485927A0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384911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BE895-0106-4558-9A29-F1E7485927A0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420164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sv-SE" sz="12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BE895-0106-4558-9A29-F1E7485927A0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44794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BE895-0106-4558-9A29-F1E7485927A0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007988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BE895-0106-4558-9A29-F1E7485927A0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726722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BE895-0106-4558-9A29-F1E7485927A0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12266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BE895-0106-4558-9A29-F1E7485927A0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055626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BE895-0106-4558-9A29-F1E7485927A0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1916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BE895-0106-4558-9A29-F1E7485927A0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593327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BE895-0106-4558-9A29-F1E7485927A0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935257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BE895-0106-4558-9A29-F1E7485927A0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949018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BE895-0106-4558-9A29-F1E7485927A0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015677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BE895-0106-4558-9A29-F1E7485927A0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00484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14285-72DB-46B0-9192-C55FB2973EF6}" type="datetimeFigureOut">
              <a:rPr lang="sv-SE" smtClean="0"/>
              <a:t>2025-07-05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5F5CEC8E-2A93-4E8A-9D29-AD45F860444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257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14285-72DB-46B0-9192-C55FB2973EF6}" type="datetimeFigureOut">
              <a:rPr lang="sv-SE" smtClean="0"/>
              <a:t>2025-07-05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5F5CEC8E-2A93-4E8A-9D29-AD45F860444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2400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ch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14285-72DB-46B0-9192-C55FB2973EF6}" type="datetimeFigureOut">
              <a:rPr lang="sv-SE" smtClean="0"/>
              <a:t>2025-07-05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5F5CEC8E-2A93-4E8A-9D29-AD45F860444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1950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med beskriv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14285-72DB-46B0-9192-C55FB2973EF6}" type="datetimeFigureOut">
              <a:rPr lang="sv-SE" smtClean="0"/>
              <a:t>2025-07-05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5F5CEC8E-2A93-4E8A-9D29-AD45F8604441}" type="slidenum">
              <a:rPr lang="sv-SE" smtClean="0"/>
              <a:t>‹#›</a:t>
            </a:fld>
            <a:endParaRPr lang="sv-SE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9655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n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14285-72DB-46B0-9192-C55FB2973EF6}" type="datetimeFigureOut">
              <a:rPr lang="sv-SE" smtClean="0"/>
              <a:t>2025-07-05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5F5CEC8E-2A93-4E8A-9D29-AD45F860444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3401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14285-72DB-46B0-9192-C55FB2973EF6}" type="datetimeFigureOut">
              <a:rPr lang="sv-SE" smtClean="0"/>
              <a:t>2025-07-05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EC8E-2A93-4E8A-9D29-AD45F860444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743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kolum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14285-72DB-46B0-9192-C55FB2973EF6}" type="datetimeFigureOut">
              <a:rPr lang="sv-SE" smtClean="0"/>
              <a:t>2025-07-05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EC8E-2A93-4E8A-9D29-AD45F860444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0331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14285-72DB-46B0-9192-C55FB2973EF6}" type="datetimeFigureOut">
              <a:rPr lang="sv-SE" smtClean="0"/>
              <a:t>2025-07-05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EC8E-2A93-4E8A-9D29-AD45F860444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5748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8DE14285-72DB-46B0-9192-C55FB2973EF6}" type="datetimeFigureOut">
              <a:rPr lang="sv-SE" smtClean="0"/>
              <a:t>2025-07-05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5F5CEC8E-2A93-4E8A-9D29-AD45F860444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5436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14285-72DB-46B0-9192-C55FB2973EF6}" type="datetimeFigureOut">
              <a:rPr lang="sv-SE" smtClean="0"/>
              <a:t>2025-07-05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EC8E-2A93-4E8A-9D29-AD45F860444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9805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14285-72DB-46B0-9192-C55FB2973EF6}" type="datetimeFigureOut">
              <a:rPr lang="sv-SE" smtClean="0"/>
              <a:t>2025-07-05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5F5CEC8E-2A93-4E8A-9D29-AD45F860444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8509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14285-72DB-46B0-9192-C55FB2973EF6}" type="datetimeFigureOut">
              <a:rPr lang="sv-SE" smtClean="0"/>
              <a:t>2025-07-05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EC8E-2A93-4E8A-9D29-AD45F860444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7214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14285-72DB-46B0-9192-C55FB2973EF6}" type="datetimeFigureOut">
              <a:rPr lang="sv-SE" smtClean="0"/>
              <a:t>2025-07-05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EC8E-2A93-4E8A-9D29-AD45F860444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120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14285-72DB-46B0-9192-C55FB2973EF6}" type="datetimeFigureOut">
              <a:rPr lang="sv-SE" smtClean="0"/>
              <a:t>2025-07-05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EC8E-2A93-4E8A-9D29-AD45F860444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1553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14285-72DB-46B0-9192-C55FB2973EF6}" type="datetimeFigureOut">
              <a:rPr lang="sv-SE" smtClean="0"/>
              <a:t>2025-07-05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EC8E-2A93-4E8A-9D29-AD45F860444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1331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14285-72DB-46B0-9192-C55FB2973EF6}" type="datetimeFigureOut">
              <a:rPr lang="sv-SE" smtClean="0"/>
              <a:t>2025-07-05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EC8E-2A93-4E8A-9D29-AD45F860444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4916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14285-72DB-46B0-9192-C55FB2973EF6}" type="datetimeFigureOut">
              <a:rPr lang="sv-SE" smtClean="0"/>
              <a:t>2025-07-05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EC8E-2A93-4E8A-9D29-AD45F860444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2390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E14285-72DB-46B0-9192-C55FB2973EF6}" type="datetimeFigureOut">
              <a:rPr lang="sv-SE" smtClean="0"/>
              <a:t>2025-07-05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5CEC8E-2A93-4E8A-9D29-AD45F860444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640799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tineye.com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google.se/imghp?hl=sv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eye.com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google.se/imghp?hl=sv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4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jpg"/><Relationship Id="rId9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handspegel, svart och vit, person, person&#10;&#10;Automatiskt genererad beskrivning">
            <a:extLst>
              <a:ext uri="{FF2B5EF4-FFF2-40B4-BE49-F238E27FC236}">
                <a16:creationId xmlns:a16="http://schemas.microsoft.com/office/drawing/2014/main" id="{FAADB5C5-63E1-37AB-324B-936B3EDBC2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0409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AC11C601-12C6-0E7C-9C3A-871672D0CA77}"/>
              </a:ext>
            </a:extLst>
          </p:cNvPr>
          <p:cNvSpPr/>
          <p:nvPr/>
        </p:nvSpPr>
        <p:spPr>
          <a:xfrm>
            <a:off x="0" y="4649371"/>
            <a:ext cx="8018585" cy="1392701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ubrik 3">
            <a:extLst>
              <a:ext uri="{FF2B5EF4-FFF2-40B4-BE49-F238E27FC236}">
                <a16:creationId xmlns:a16="http://schemas.microsoft.com/office/drawing/2014/main" id="{4B421F95-65CF-A622-039F-399D2C2447DC}"/>
              </a:ext>
            </a:extLst>
          </p:cNvPr>
          <p:cNvSpPr txBox="1">
            <a:spLocks/>
          </p:cNvSpPr>
          <p:nvPr/>
        </p:nvSpPr>
        <p:spPr>
          <a:xfrm>
            <a:off x="680322" y="4867421"/>
            <a:ext cx="6592675" cy="9566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MANIPULERADE BILDER</a:t>
            </a:r>
            <a:b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VISUELL KÄLLKRITIK</a:t>
            </a:r>
          </a:p>
        </p:txBody>
      </p:sp>
    </p:spTree>
    <p:extLst>
      <p:ext uri="{BB962C8B-B14F-4D97-AF65-F5344CB8AC3E}">
        <p14:creationId xmlns:p14="http://schemas.microsoft.com/office/powerpoint/2010/main" val="2180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6;p44">
            <a:extLst>
              <a:ext uri="{FF2B5EF4-FFF2-40B4-BE49-F238E27FC236}">
                <a16:creationId xmlns:a16="http://schemas.microsoft.com/office/drawing/2014/main" id="{7B1C1514-D5DC-074F-ECB7-DB136715645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-25000" r="-24999"/>
          <a:stretch/>
        </p:blipFill>
        <p:spPr>
          <a:xfrm>
            <a:off x="1696065" y="0"/>
            <a:ext cx="12637835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14D8256B-D1FE-61B6-50CB-C81EBEFA083D}"/>
              </a:ext>
            </a:extLst>
          </p:cNvPr>
          <p:cNvSpPr/>
          <p:nvPr/>
        </p:nvSpPr>
        <p:spPr>
          <a:xfrm>
            <a:off x="0" y="1131995"/>
            <a:ext cx="4933071" cy="1322364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sv-SE" sz="3000" dirty="0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15E8B3D6-659A-54F6-DE4A-C83CD0C71D9E}"/>
              </a:ext>
            </a:extLst>
          </p:cNvPr>
          <p:cNvSpPr txBox="1"/>
          <p:nvPr/>
        </p:nvSpPr>
        <p:spPr>
          <a:xfrm>
            <a:off x="729780" y="1516178"/>
            <a:ext cx="42032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000" dirty="0">
                <a:latin typeface="Calibri" panose="020F0502020204030204" pitchFamily="34" charset="0"/>
                <a:cs typeface="Calibri" panose="020F0502020204030204" pitchFamily="34" charset="0"/>
              </a:rPr>
              <a:t>BILDBESKÄRNING</a:t>
            </a:r>
          </a:p>
        </p:txBody>
      </p:sp>
    </p:spTree>
    <p:extLst>
      <p:ext uri="{BB962C8B-B14F-4D97-AF65-F5344CB8AC3E}">
        <p14:creationId xmlns:p14="http://schemas.microsoft.com/office/powerpoint/2010/main" val="2502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07;p8" descr="En bild som visar person, utomhus, person, sport&#10;&#10;Automatiskt genererad beskrivning">
            <a:extLst>
              <a:ext uri="{FF2B5EF4-FFF2-40B4-BE49-F238E27FC236}">
                <a16:creationId xmlns:a16="http://schemas.microsoft.com/office/drawing/2014/main" id="{C6CFB17E-7D59-6650-38DC-23848229681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6591" r="2" b="2"/>
          <a:stretch/>
        </p:blipFill>
        <p:spPr>
          <a:xfrm>
            <a:off x="4868487" y="10"/>
            <a:ext cx="7323513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3C5F661A-D4D1-569E-6EC6-1D147CD732D6}"/>
              </a:ext>
            </a:extLst>
          </p:cNvPr>
          <p:cNvSpPr/>
          <p:nvPr/>
        </p:nvSpPr>
        <p:spPr>
          <a:xfrm>
            <a:off x="0" y="858129"/>
            <a:ext cx="4318782" cy="132236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48BEF90E-885D-DAA7-9F35-5E9954D3179B}"/>
              </a:ext>
            </a:extLst>
          </p:cNvPr>
          <p:cNvSpPr txBox="1"/>
          <p:nvPr/>
        </p:nvSpPr>
        <p:spPr>
          <a:xfrm>
            <a:off x="225083" y="1242311"/>
            <a:ext cx="38686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000" dirty="0">
                <a:latin typeface="Calibri" panose="020F0502020204030204" pitchFamily="34" charset="0"/>
                <a:cs typeface="Calibri" panose="020F0502020204030204" pitchFamily="34" charset="0"/>
              </a:rPr>
              <a:t>The Economist 2010</a:t>
            </a:r>
          </a:p>
        </p:txBody>
      </p:sp>
    </p:spTree>
    <p:extLst>
      <p:ext uri="{BB962C8B-B14F-4D97-AF65-F5344CB8AC3E}">
        <p14:creationId xmlns:p14="http://schemas.microsoft.com/office/powerpoint/2010/main" val="195537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17;p9" descr="En bild som visar himmel, utomhus, vatten, person&#10;&#10;Automatiskt genererad beskrivning">
            <a:extLst>
              <a:ext uri="{FF2B5EF4-FFF2-40B4-BE49-F238E27FC236}">
                <a16:creationId xmlns:a16="http://schemas.microsoft.com/office/drawing/2014/main" id="{7AB5807E-FEB8-5340-217D-B5418D7D30D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681" r="15560" b="-2"/>
          <a:stretch/>
        </p:blipFill>
        <p:spPr>
          <a:xfrm>
            <a:off x="4868487" y="10"/>
            <a:ext cx="7323513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F160FB8C-7079-66CC-1DE7-9C7CCE3F34D0}"/>
              </a:ext>
            </a:extLst>
          </p:cNvPr>
          <p:cNvSpPr/>
          <p:nvPr/>
        </p:nvSpPr>
        <p:spPr>
          <a:xfrm>
            <a:off x="0" y="844062"/>
            <a:ext cx="5641144" cy="137863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sv-SE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6B0DC685-B2A1-81AD-24B7-1A4CB39BC5DA}"/>
              </a:ext>
            </a:extLst>
          </p:cNvPr>
          <p:cNvSpPr txBox="1"/>
          <p:nvPr/>
        </p:nvSpPr>
        <p:spPr>
          <a:xfrm>
            <a:off x="196948" y="956603"/>
            <a:ext cx="496589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000" dirty="0">
                <a:latin typeface="Calibri" panose="020F0502020204030204" pitchFamily="34" charset="0"/>
                <a:cs typeface="Calibri" panose="020F0502020204030204" pitchFamily="34" charset="0"/>
              </a:rPr>
              <a:t>BILDBESKÄRNING OCH</a:t>
            </a:r>
          </a:p>
          <a:p>
            <a:r>
              <a:rPr lang="sv-SE" sz="3000" dirty="0">
                <a:latin typeface="Calibri" panose="020F0502020204030204" pitchFamily="34" charset="0"/>
                <a:cs typeface="Calibri" panose="020F0502020204030204" pitchFamily="34" charset="0"/>
              </a:rPr>
              <a:t>RETUSCHERING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2215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A119B3E2-BAE3-B0C0-E273-42DDB9C69AF9}"/>
              </a:ext>
            </a:extLst>
          </p:cNvPr>
          <p:cNvSpPr/>
          <p:nvPr/>
        </p:nvSpPr>
        <p:spPr>
          <a:xfrm>
            <a:off x="0" y="858129"/>
            <a:ext cx="5684520" cy="132236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16FCD6D8-5BA3-4F60-8234-21B340E0B7F1}"/>
              </a:ext>
            </a:extLst>
          </p:cNvPr>
          <p:cNvSpPr txBox="1"/>
          <p:nvPr/>
        </p:nvSpPr>
        <p:spPr>
          <a:xfrm>
            <a:off x="426720" y="1221878"/>
            <a:ext cx="41162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000" dirty="0">
                <a:latin typeface="Calibri" panose="020F0502020204030204" pitchFamily="34" charset="0"/>
                <a:cs typeface="Calibri" panose="020F0502020204030204" pitchFamily="34" charset="0"/>
              </a:rPr>
              <a:t>BILDMONTAGE</a:t>
            </a:r>
          </a:p>
        </p:txBody>
      </p:sp>
      <p:pic>
        <p:nvPicPr>
          <p:cNvPr id="6" name="Bildobjekt 5" descr="En bild som visar klädsel, person, utomhus, jacka&#10;&#10;AI-genererat innehåll kan vara felaktigt.">
            <a:extLst>
              <a:ext uri="{FF2B5EF4-FFF2-40B4-BE49-F238E27FC236}">
                <a16:creationId xmlns:a16="http://schemas.microsoft.com/office/drawing/2014/main" id="{DC820208-F3B4-7138-960A-DD16D29B6A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943" y="1992362"/>
            <a:ext cx="7039429" cy="479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50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C3E6C53-102E-4ACA-BCBB-3CC973B99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B2B42C-0777-4D6E-9432-535281803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FEAAB60-93E2-4DC6-99AC-939637BCE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EF5ECB8-D49C-48FB-A93E-88EB2FFDFD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11B77A2-BD5C-432D-B52E-C12612C74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5C18694-F55B-41C0-ABF3-C1D971F99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3E46CA8-7278-4BA3-AACE-235B5B3B53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ubrik 4">
            <a:extLst>
              <a:ext uri="{FF2B5EF4-FFF2-40B4-BE49-F238E27FC236}">
                <a16:creationId xmlns:a16="http://schemas.microsoft.com/office/drawing/2014/main" id="{0D0EA616-4411-EFF5-CFD4-23E376000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10905066" cy="3251878"/>
          </a:xfrm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7200" dirty="0">
                <a:latin typeface="Calibri" panose="020F0502020204030204" pitchFamily="34" charset="0"/>
                <a:cs typeface="Calibri" panose="020F0502020204030204" pitchFamily="34" charset="0"/>
              </a:rPr>
              <a:t>MED EN TEXT KAN BILDENS BETYDELSE FÖRÄNDRAS</a:t>
            </a:r>
          </a:p>
        </p:txBody>
      </p:sp>
    </p:spTree>
    <p:extLst>
      <p:ext uri="{BB962C8B-B14F-4D97-AF65-F5344CB8AC3E}">
        <p14:creationId xmlns:p14="http://schemas.microsoft.com/office/powerpoint/2010/main" val="96331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2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8FF4C891-60EB-6C98-5F0F-324F001EC3AE}"/>
              </a:ext>
            </a:extLst>
          </p:cNvPr>
          <p:cNvSpPr/>
          <p:nvPr/>
        </p:nvSpPr>
        <p:spPr>
          <a:xfrm>
            <a:off x="-137160" y="-121920"/>
            <a:ext cx="12329160" cy="6979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9" name="Bildobjekt 8" descr="En bild som visar verktyg, hammare, handverktyg&#10;&#10;AI-genererat innehåll kan vara felaktigt.">
            <a:extLst>
              <a:ext uri="{FF2B5EF4-FFF2-40B4-BE49-F238E27FC236}">
                <a16:creationId xmlns:a16="http://schemas.microsoft.com/office/drawing/2014/main" id="{D9BE3DFC-4C08-72D4-7C6B-DA55B2BB3A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0" y="-121920"/>
            <a:ext cx="11433517" cy="642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30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8FF4C891-60EB-6C98-5F0F-324F001EC3AE}"/>
              </a:ext>
            </a:extLst>
          </p:cNvPr>
          <p:cNvSpPr/>
          <p:nvPr/>
        </p:nvSpPr>
        <p:spPr>
          <a:xfrm>
            <a:off x="-137160" y="-121920"/>
            <a:ext cx="12329160" cy="6979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9BF932CC-FD77-CCCC-C9F4-0EFA05B39EEA}"/>
              </a:ext>
            </a:extLst>
          </p:cNvPr>
          <p:cNvSpPr txBox="1"/>
          <p:nvPr/>
        </p:nvSpPr>
        <p:spPr>
          <a:xfrm>
            <a:off x="1620252" y="5454314"/>
            <a:ext cx="85504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4800" b="1" dirty="0">
                <a:latin typeface="Calibri" panose="020F0502020204030204" pitchFamily="34" charset="0"/>
                <a:cs typeface="Calibri" panose="020F0502020204030204" pitchFamily="34" charset="0"/>
              </a:rPr>
              <a:t>ONT I HUVUDET?</a:t>
            </a:r>
          </a:p>
        </p:txBody>
      </p:sp>
      <p:pic>
        <p:nvPicPr>
          <p:cNvPr id="6" name="Bildobjekt 5" descr="En bild som visar verktyg, hammare, handverktyg&#10;&#10;AI-genererat innehåll kan vara felaktigt.">
            <a:extLst>
              <a:ext uri="{FF2B5EF4-FFF2-40B4-BE49-F238E27FC236}">
                <a16:creationId xmlns:a16="http://schemas.microsoft.com/office/drawing/2014/main" id="{409D0DEE-066E-F27F-848B-81BFFCC743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46" y="-121921"/>
            <a:ext cx="11399881" cy="640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45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63B7707E-9B44-0185-08E8-5971311FB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000" dirty="0">
                <a:latin typeface="Calibri" panose="020F0502020204030204" pitchFamily="34" charset="0"/>
                <a:cs typeface="Calibri" panose="020F0502020204030204" pitchFamily="34" charset="0"/>
              </a:rPr>
              <a:t>HUR KAN JAG VETA ATT EN BILD ÄR TROVÄRDIG?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8BE174EF-52FC-B0E1-00A5-F29FD64F83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Bilder väcker känslor i oss och vi kan lätt bli vilseledda. En bild kan tas ur sitt sammanhang och sättas in i ett annat.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Att lära sig hur man undersöker en bild på nätet är bland det viktigaste och enklaste inom källkritik.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Omvänd bildsökning: 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sv-SE" u="sng" dirty="0">
                <a:solidFill>
                  <a:schemeClr val="hlink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https://tineye.com/</a:t>
            </a:r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sv-SE" u="sng" dirty="0">
                <a:solidFill>
                  <a:schemeClr val="hlink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https://www.google.se/imghp?hl=sv</a:t>
            </a:r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8589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B30CF05C-5CD4-B9EB-3AA1-AB8417B944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3506"/>
          <a:stretch/>
        </p:blipFill>
        <p:spPr>
          <a:xfrm>
            <a:off x="6485206" y="0"/>
            <a:ext cx="5721362" cy="685800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27FE82D8-ACDA-D035-B240-3DE569AC8F6A}"/>
              </a:ext>
            </a:extLst>
          </p:cNvPr>
          <p:cNvSpPr/>
          <p:nvPr/>
        </p:nvSpPr>
        <p:spPr>
          <a:xfrm>
            <a:off x="0" y="858129"/>
            <a:ext cx="5684520" cy="132236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777258D9-8E21-5892-9502-231517E8913B}"/>
              </a:ext>
            </a:extLst>
          </p:cNvPr>
          <p:cNvSpPr txBox="1"/>
          <p:nvPr/>
        </p:nvSpPr>
        <p:spPr>
          <a:xfrm>
            <a:off x="359312" y="1242311"/>
            <a:ext cx="49658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000" dirty="0">
                <a:latin typeface="Calibri" panose="020F0502020204030204" pitchFamily="34" charset="0"/>
                <a:cs typeface="Calibri" panose="020F0502020204030204" pitchFamily="34" charset="0"/>
              </a:rPr>
              <a:t>UNDERSÖK BILDEN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7039CF09-9878-578E-9C9E-700D7AAFFDF5}"/>
              </a:ext>
            </a:extLst>
          </p:cNvPr>
          <p:cNvSpPr txBox="1"/>
          <p:nvPr/>
        </p:nvSpPr>
        <p:spPr>
          <a:xfrm>
            <a:off x="516987" y="2620543"/>
            <a:ext cx="61264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171450" lvl="0" indent="-171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  <a:defRPr sz="2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sv-SE" b="0" dirty="0"/>
              <a:t>Betrakta bilden. Vad ser jag?</a:t>
            </a:r>
          </a:p>
          <a:p>
            <a:pPr>
              <a:spcAft>
                <a:spcPts val="600"/>
              </a:spcAft>
            </a:pPr>
            <a:r>
              <a:rPr lang="sv-SE" b="0" dirty="0"/>
              <a:t>Vad påstås om bilden?</a:t>
            </a:r>
          </a:p>
          <a:p>
            <a:pPr>
              <a:spcAft>
                <a:spcPts val="600"/>
              </a:spcAft>
            </a:pPr>
            <a:r>
              <a:rPr lang="sv-SE" b="0" dirty="0"/>
              <a:t>Vad är syftet?</a:t>
            </a:r>
          </a:p>
          <a:p>
            <a:pPr>
              <a:spcAft>
                <a:spcPts val="600"/>
              </a:spcAft>
            </a:pPr>
            <a:r>
              <a:rPr lang="sv-SE" b="0" dirty="0"/>
              <a:t>Vem är avsändaren?</a:t>
            </a:r>
          </a:p>
          <a:p>
            <a:pPr>
              <a:spcAft>
                <a:spcPts val="600"/>
              </a:spcAft>
            </a:pPr>
            <a:r>
              <a:rPr lang="sv-SE" b="0" dirty="0"/>
              <a:t>Vilket sammanhang publiceras bilden i?</a:t>
            </a:r>
          </a:p>
        </p:txBody>
      </p:sp>
    </p:spTree>
    <p:extLst>
      <p:ext uri="{BB962C8B-B14F-4D97-AF65-F5344CB8AC3E}">
        <p14:creationId xmlns:p14="http://schemas.microsoft.com/office/powerpoint/2010/main" val="134333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EAA2F569-C348-9D02-D83A-645B79905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UPPGIFT 1</a:t>
            </a:r>
            <a:b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OMVÄND BILDSÖKNING</a:t>
            </a:r>
          </a:p>
        </p:txBody>
      </p:sp>
      <p:sp>
        <p:nvSpPr>
          <p:cNvPr id="5" name="Rektangel: rundade hörn 4">
            <a:extLst>
              <a:ext uri="{FF2B5EF4-FFF2-40B4-BE49-F238E27FC236}">
                <a16:creationId xmlns:a16="http://schemas.microsoft.com/office/drawing/2014/main" id="{6E754C62-8F81-5F82-C4F2-7407D4E69A92}"/>
              </a:ext>
            </a:extLst>
          </p:cNvPr>
          <p:cNvSpPr/>
          <p:nvPr/>
        </p:nvSpPr>
        <p:spPr>
          <a:xfrm>
            <a:off x="1072207" y="2177716"/>
            <a:ext cx="6083336" cy="1880936"/>
          </a:xfrm>
          <a:prstGeom prst="roundRect">
            <a:avLst/>
          </a:prstGeom>
          <a:solidFill>
            <a:schemeClr val="lt1">
              <a:alpha val="7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3000" kern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https://gacka.testtube.se/bild/</a:t>
            </a:r>
          </a:p>
        </p:txBody>
      </p:sp>
      <p:sp>
        <p:nvSpPr>
          <p:cNvPr id="8" name="Rektangel: rundade hörn 7">
            <a:extLst>
              <a:ext uri="{FF2B5EF4-FFF2-40B4-BE49-F238E27FC236}">
                <a16:creationId xmlns:a16="http://schemas.microsoft.com/office/drawing/2014/main" id="{E7CA3611-4B7C-0DB5-8F0D-A98798E05643}"/>
              </a:ext>
            </a:extLst>
          </p:cNvPr>
          <p:cNvSpPr/>
          <p:nvPr/>
        </p:nvSpPr>
        <p:spPr>
          <a:xfrm>
            <a:off x="1072207" y="4223835"/>
            <a:ext cx="6209762" cy="1880937"/>
          </a:xfrm>
          <a:prstGeom prst="roundRect">
            <a:avLst/>
          </a:prstGeom>
          <a:solidFill>
            <a:schemeClr val="lt1">
              <a:alpha val="7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sv-SE" sz="3000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https://tineye.com/</a:t>
            </a:r>
            <a:endParaRPr lang="sv-SE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sv-SE" sz="3000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https://www.google.se/imghp?hl=sv</a:t>
            </a:r>
            <a:endParaRPr lang="sv-SE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22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2FEC9639-E7FD-4B27-771F-C7B85BC5E4DE}"/>
              </a:ext>
            </a:extLst>
          </p:cNvPr>
          <p:cNvSpPr/>
          <p:nvPr/>
        </p:nvSpPr>
        <p:spPr>
          <a:xfrm>
            <a:off x="0" y="-98474"/>
            <a:ext cx="12295163" cy="695647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19B88108-B348-2C0F-A64D-C8BA0486CDC9}"/>
              </a:ext>
            </a:extLst>
          </p:cNvPr>
          <p:cNvSpPr txBox="1"/>
          <p:nvPr/>
        </p:nvSpPr>
        <p:spPr>
          <a:xfrm>
            <a:off x="412653" y="559458"/>
            <a:ext cx="4909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dirty="0">
                <a:latin typeface="Calibri" panose="020F0502020204030204" pitchFamily="34" charset="0"/>
                <a:cs typeface="Calibri" panose="020F0502020204030204" pitchFamily="34" charset="0"/>
              </a:rPr>
              <a:t>DISKUTERA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5734F1E5-A057-A809-88F2-EC42B0803F9A}"/>
              </a:ext>
            </a:extLst>
          </p:cNvPr>
          <p:cNvSpPr txBox="1"/>
          <p:nvPr/>
        </p:nvSpPr>
        <p:spPr>
          <a:xfrm>
            <a:off x="412653" y="856309"/>
            <a:ext cx="57349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000" dirty="0">
                <a:latin typeface="Calibri" panose="020F0502020204030204" pitchFamily="34" charset="0"/>
                <a:cs typeface="Calibri" panose="020F0502020204030204" pitchFamily="34" charset="0"/>
              </a:rPr>
              <a:t>DISKUTERA!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999804AC-FBFC-012E-E8BF-A53AC0CB0A48}"/>
              </a:ext>
            </a:extLst>
          </p:cNvPr>
          <p:cNvSpPr/>
          <p:nvPr/>
        </p:nvSpPr>
        <p:spPr>
          <a:xfrm>
            <a:off x="10677380" y="422027"/>
            <a:ext cx="1599028" cy="139270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A5EA7684-910F-2107-DE52-5A44EA281E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475"/>
            <a:ext cx="12295163" cy="8193573"/>
          </a:xfrm>
          <a:prstGeom prst="rect">
            <a:avLst/>
          </a:prstGeom>
        </p:spPr>
      </p:pic>
      <p:sp>
        <p:nvSpPr>
          <p:cNvPr id="13" name="Rektangel: rundade hörn 12">
            <a:extLst>
              <a:ext uri="{FF2B5EF4-FFF2-40B4-BE49-F238E27FC236}">
                <a16:creationId xmlns:a16="http://schemas.microsoft.com/office/drawing/2014/main" id="{EBEAB037-2433-00D8-929E-C04D770A2502}"/>
              </a:ext>
            </a:extLst>
          </p:cNvPr>
          <p:cNvSpPr/>
          <p:nvPr/>
        </p:nvSpPr>
        <p:spPr>
          <a:xfrm>
            <a:off x="4248443" y="2435662"/>
            <a:ext cx="7427742" cy="4018610"/>
          </a:xfrm>
          <a:prstGeom prst="roundRect">
            <a:avLst/>
          </a:prstGeom>
          <a:solidFill>
            <a:schemeClr val="accent1">
              <a:alpha val="6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00050" indent="-3429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Vad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delar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du för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bilder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på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sociala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medier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Vad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gör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du med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dina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bilder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innan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publicerar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dem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på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sociala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medier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Är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kritisk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till de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bilder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du ser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på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sociala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medier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723E752C-50A2-3CA1-16D3-8CE38868AA15}"/>
              </a:ext>
            </a:extLst>
          </p:cNvPr>
          <p:cNvSpPr/>
          <p:nvPr/>
        </p:nvSpPr>
        <p:spPr>
          <a:xfrm>
            <a:off x="0" y="152937"/>
            <a:ext cx="4383314" cy="117679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highlight>
                <a:srgbClr val="F09415"/>
              </a:highlight>
            </a:endParaRP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A44ECC30-65E3-BC0A-BADD-0FED205C0C1C}"/>
              </a:ext>
            </a:extLst>
          </p:cNvPr>
          <p:cNvSpPr txBox="1"/>
          <p:nvPr/>
        </p:nvSpPr>
        <p:spPr>
          <a:xfrm>
            <a:off x="393898" y="446493"/>
            <a:ext cx="51511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000" dirty="0">
                <a:latin typeface="Calibri" panose="020F0502020204030204" pitchFamily="34" charset="0"/>
                <a:cs typeface="Calibri" panose="020F0502020204030204" pitchFamily="34" charset="0"/>
              </a:rPr>
              <a:t>DISKUTERA!</a:t>
            </a:r>
          </a:p>
        </p:txBody>
      </p:sp>
    </p:spTree>
    <p:extLst>
      <p:ext uri="{BB962C8B-B14F-4D97-AF65-F5344CB8AC3E}">
        <p14:creationId xmlns:p14="http://schemas.microsoft.com/office/powerpoint/2010/main" val="322310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2E409E62-7BFE-2A51-352F-CC628BF096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4379"/>
            <a:ext cx="12192000" cy="8128000"/>
          </a:xfrm>
          <a:prstGeom prst="rect">
            <a:avLst/>
          </a:prstGeom>
        </p:spPr>
      </p:pic>
      <p:graphicFrame>
        <p:nvGraphicFramePr>
          <p:cNvPr id="7" name="Platshållare för text 2">
            <a:extLst>
              <a:ext uri="{FF2B5EF4-FFF2-40B4-BE49-F238E27FC236}">
                <a16:creationId xmlns:a16="http://schemas.microsoft.com/office/drawing/2014/main" id="{18D8C693-583A-2B1A-6A44-684F4C1793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9604800"/>
              </p:ext>
            </p:extLst>
          </p:nvPr>
        </p:nvGraphicFramePr>
        <p:xfrm>
          <a:off x="1996440" y="0"/>
          <a:ext cx="10195560" cy="27736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3758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handspegel, svart och vit, person, person&#10;&#10;Automatiskt genererad beskrivning">
            <a:extLst>
              <a:ext uri="{FF2B5EF4-FFF2-40B4-BE49-F238E27FC236}">
                <a16:creationId xmlns:a16="http://schemas.microsoft.com/office/drawing/2014/main" id="{FAADB5C5-63E1-37AB-324B-936B3EDBC2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0409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AC11C601-12C6-0E7C-9C3A-871672D0CA77}"/>
              </a:ext>
            </a:extLst>
          </p:cNvPr>
          <p:cNvSpPr/>
          <p:nvPr/>
        </p:nvSpPr>
        <p:spPr>
          <a:xfrm>
            <a:off x="0" y="4649371"/>
            <a:ext cx="8018585" cy="1392701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ubrik 3">
            <a:extLst>
              <a:ext uri="{FF2B5EF4-FFF2-40B4-BE49-F238E27FC236}">
                <a16:creationId xmlns:a16="http://schemas.microsoft.com/office/drawing/2014/main" id="{4B421F95-65CF-A622-039F-399D2C2447DC}"/>
              </a:ext>
            </a:extLst>
          </p:cNvPr>
          <p:cNvSpPr txBox="1">
            <a:spLocks/>
          </p:cNvSpPr>
          <p:nvPr/>
        </p:nvSpPr>
        <p:spPr>
          <a:xfrm>
            <a:off x="680322" y="4867421"/>
            <a:ext cx="6592675" cy="9566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MANIPULERADE BILDER</a:t>
            </a:r>
            <a:b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VISUELL KÄLLKRITIK</a:t>
            </a:r>
          </a:p>
        </p:txBody>
      </p:sp>
    </p:spTree>
    <p:extLst>
      <p:ext uri="{BB962C8B-B14F-4D97-AF65-F5344CB8AC3E}">
        <p14:creationId xmlns:p14="http://schemas.microsoft.com/office/powerpoint/2010/main" val="143709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41865880-7923-7353-69A2-A80E78F4C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913180"/>
            <a:ext cx="9613861" cy="1080938"/>
          </a:xfrm>
        </p:spPr>
        <p:txBody>
          <a:bodyPr>
            <a:normAutofit fontScale="90000"/>
          </a:bodyPr>
          <a:lstStyle/>
          <a:p>
            <a:r>
              <a:rPr lang="sv-SE" sz="3600" dirty="0">
                <a:latin typeface="Calibri" panose="020F0502020204030204" pitchFamily="34" charset="0"/>
                <a:cs typeface="Calibri" panose="020F0502020204030204" pitchFamily="34" charset="0"/>
              </a:rPr>
              <a:t>UPPGIFT 2</a:t>
            </a:r>
            <a:br>
              <a:rPr lang="sv-SE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v-SE" sz="3600" dirty="0">
                <a:latin typeface="Calibri" panose="020F0502020204030204" pitchFamily="34" charset="0"/>
                <a:cs typeface="Calibri" panose="020F0502020204030204" pitchFamily="34" charset="0"/>
              </a:rPr>
              <a:t>FAKE NEWS</a:t>
            </a:r>
            <a:br>
              <a:rPr lang="sv-SE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v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3D622FC8-F3B4-DE19-6FCA-4F0B3FD0A4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v-SE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Vinklat budskap/Desinformation</a:t>
            </a:r>
          </a:p>
          <a:p>
            <a:pPr marL="0" indent="0">
              <a:buNone/>
            </a:pPr>
            <a:r>
              <a:rPr lang="sv-SE" sz="3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Du ska skapa en vinklad nyheter anpassade för spridning på sociala medier. </a:t>
            </a:r>
          </a:p>
          <a:p>
            <a:pPr marL="0" indent="0">
              <a:buNone/>
            </a:pPr>
            <a:r>
              <a:rPr lang="sv-SE" sz="3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Välj ut en känd person, det kan vara en artist, politiker eller annan samhällsintressent person. </a:t>
            </a:r>
          </a:p>
          <a:p>
            <a:pPr marL="0" indent="0">
              <a:buNone/>
            </a:pPr>
            <a:r>
              <a:rPr lang="sv-SE" sz="3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(Det kan vara en gammal nyhetshändelse, en nöjesnyhet eller en aktuell nyhet).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351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6D22F81-3F6E-7E05-7B8B-2E7D67ECE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3600" dirty="0">
                <a:latin typeface="Calibri" panose="020F0502020204030204" pitchFamily="34" charset="0"/>
                <a:cs typeface="Calibri" panose="020F0502020204030204" pitchFamily="34" charset="0"/>
              </a:rPr>
              <a:t>UPPGIFT 2</a:t>
            </a:r>
            <a:br>
              <a:rPr lang="sv-SE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v-SE" sz="3600" dirty="0">
                <a:latin typeface="Calibri" panose="020F0502020204030204" pitchFamily="34" charset="0"/>
                <a:cs typeface="Calibri" panose="020F0502020204030204" pitchFamily="34" charset="0"/>
              </a:rPr>
              <a:t>Hur går du till väga?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2159C9B-2C48-6ED6-7865-6C7536EA14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463" y="2053390"/>
            <a:ext cx="12015537" cy="48046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2600" dirty="0">
                <a:latin typeface="Calibri" panose="020F0502020204030204" pitchFamily="34" charset="0"/>
                <a:cs typeface="Calibri" panose="020F0502020204030204" pitchFamily="34" charset="0"/>
              </a:rPr>
              <a:t>• Hitta en bild på en </a:t>
            </a:r>
            <a:r>
              <a:rPr lang="sv-SE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samhällsintressant</a:t>
            </a:r>
            <a:r>
              <a:rPr lang="sv-SE" sz="2600" dirty="0">
                <a:latin typeface="Calibri" panose="020F0502020204030204" pitchFamily="34" charset="0"/>
                <a:cs typeface="Calibri" panose="020F0502020204030204" pitchFamily="34" charset="0"/>
              </a:rPr>
              <a:t> person eller skapa en med hjälp av AI.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v-SE" sz="2600" dirty="0">
                <a:latin typeface="Calibri" panose="020F0502020204030204" pitchFamily="34" charset="0"/>
                <a:cs typeface="Calibri" panose="020F0502020204030204" pitchFamily="34" charset="0"/>
              </a:rPr>
              <a:t>• Skapa nu en vinklad, missvisande nyhet kring bilden så att budskapet i bilden ändras.          </a:t>
            </a:r>
            <a:br>
              <a:rPr lang="sv-SE" sz="2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v-SE" sz="2600" dirty="0">
                <a:latin typeface="Calibri" panose="020F0502020204030204" pitchFamily="34" charset="0"/>
                <a:cs typeface="Calibri" panose="020F0502020204030204" pitchFamily="34" charset="0"/>
              </a:rPr>
              <a:t>   Du ska manipulera bilden på något sätt, beskära, ändra färg, ta bort eller lägga till </a:t>
            </a:r>
            <a:br>
              <a:rPr lang="sv-SE" sz="2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v-SE" sz="2600" dirty="0">
                <a:latin typeface="Calibri" panose="020F0502020204030204" pitchFamily="34" charset="0"/>
                <a:cs typeface="Calibri" panose="020F0502020204030204" pitchFamily="34" charset="0"/>
              </a:rPr>
              <a:t>   personer/objekt alternativt att använda AI. Använd gratisprogram i mobilen eller på </a:t>
            </a:r>
            <a:br>
              <a:rPr lang="sv-SE" sz="2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v-SE" sz="2600" dirty="0">
                <a:latin typeface="Calibri" panose="020F0502020204030204" pitchFamily="34" charset="0"/>
                <a:cs typeface="Calibri" panose="020F0502020204030204" pitchFamily="34" charset="0"/>
              </a:rPr>
              <a:t>   dator.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sv-SE" sz="2600" dirty="0">
                <a:latin typeface="Calibri" panose="020F0502020204030204" pitchFamily="34" charset="0"/>
                <a:cs typeface="Calibri" panose="020F0502020204030204" pitchFamily="34" charset="0"/>
              </a:rPr>
              <a:t>• Lägg in din bild i något nätbaserat </a:t>
            </a:r>
            <a:r>
              <a:rPr lang="sv-SE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fake-news</a:t>
            </a:r>
            <a:r>
              <a:rPr lang="sv-SE" sz="2600" dirty="0">
                <a:latin typeface="Calibri" panose="020F0502020204030204" pitchFamily="34" charset="0"/>
                <a:cs typeface="Calibri" panose="020F0502020204030204" pitchFamily="34" charset="0"/>
              </a:rPr>
              <a:t> verktyg, (sök på </a:t>
            </a:r>
            <a:r>
              <a:rPr lang="sv-SE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fakenews</a:t>
            </a:r>
            <a:r>
              <a:rPr lang="sv-SE" sz="2600" dirty="0">
                <a:latin typeface="Calibri" panose="020F0502020204030204" pitchFamily="34" charset="0"/>
                <a:cs typeface="Calibri" panose="020F0502020204030204" pitchFamily="34" charset="0"/>
              </a:rPr>
              <a:t> generator). Det </a:t>
            </a:r>
            <a:br>
              <a:rPr lang="sv-SE" sz="2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v-SE" sz="2600" dirty="0">
                <a:latin typeface="Calibri" panose="020F0502020204030204" pitchFamily="34" charset="0"/>
                <a:cs typeface="Calibri" panose="020F0502020204030204" pitchFamily="34" charset="0"/>
              </a:rPr>
              <a:t>   är digitala hjälpmedel som används för att skapa automatiska falska nyheter som ser </a:t>
            </a:r>
            <a:br>
              <a:rPr lang="sv-SE" sz="2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v-SE" sz="2600" dirty="0">
                <a:latin typeface="Calibri" panose="020F0502020204030204" pitchFamily="34" charset="0"/>
                <a:cs typeface="Calibri" panose="020F0502020204030204" pitchFamily="34" charset="0"/>
              </a:rPr>
              <a:t>   ut som riktiga nyhetsartiklar. Lägg till en rubrik som väcker intresse och någon </a:t>
            </a:r>
            <a:br>
              <a:rPr lang="sv-SE" sz="2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v-SE" sz="2600" dirty="0">
                <a:latin typeface="Calibri" panose="020F0502020204030204" pitchFamily="34" charset="0"/>
                <a:cs typeface="Calibri" panose="020F0502020204030204" pitchFamily="34" charset="0"/>
              </a:rPr>
              <a:t>   spännande bildtext.</a:t>
            </a:r>
          </a:p>
          <a:p>
            <a:r>
              <a:rPr lang="sv-SE" dirty="0"/>
              <a:t>Skriv ut eller skicka bilden till din lärare.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6651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C9CBE7A9-8A0E-58C0-E849-597BA4832BDF}"/>
              </a:ext>
            </a:extLst>
          </p:cNvPr>
          <p:cNvSpPr/>
          <p:nvPr/>
        </p:nvSpPr>
        <p:spPr>
          <a:xfrm>
            <a:off x="8414871" y="0"/>
            <a:ext cx="3777129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2" name="Bildobjekt 11" descr="En bild som visar person, klädsel, inomhus, vägg&#10;&#10;Automatiskt genererad beskrivning">
            <a:extLst>
              <a:ext uri="{FF2B5EF4-FFF2-40B4-BE49-F238E27FC236}">
                <a16:creationId xmlns:a16="http://schemas.microsoft.com/office/drawing/2014/main" id="{68EAA65C-5BD6-B980-0BAC-0BAF3DF80A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07" y="1759796"/>
            <a:ext cx="7990449" cy="35157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4ABEFF69-7401-CC95-7D0B-496DD1072E98}"/>
              </a:ext>
            </a:extLst>
          </p:cNvPr>
          <p:cNvSpPr/>
          <p:nvPr/>
        </p:nvSpPr>
        <p:spPr>
          <a:xfrm>
            <a:off x="5974080" y="134309"/>
            <a:ext cx="6217920" cy="1364566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3000" dirty="0">
                <a:solidFill>
                  <a:srgbClr val="FFFFFF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MANIPULATION, VAD ÄR DET?</a:t>
            </a:r>
            <a:endParaRPr lang="sv-SE" sz="3000" dirty="0"/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EE3EC3F6-38DB-B04E-0EC7-B12759839F44}"/>
              </a:ext>
            </a:extLst>
          </p:cNvPr>
          <p:cNvSpPr txBox="1"/>
          <p:nvPr/>
        </p:nvSpPr>
        <p:spPr>
          <a:xfrm>
            <a:off x="8506311" y="1633184"/>
            <a:ext cx="359424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342900">
              <a:buSzPts val="1800"/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Att ändra något befintligt, en bild</a:t>
            </a:r>
            <a:r>
              <a:rPr lang="sv-SE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eller </a:t>
            </a:r>
            <a:r>
              <a:rPr lang="sv-SE" sz="2000" dirty="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en text för att </a:t>
            </a:r>
            <a:r>
              <a:rPr lang="sv-SE" sz="2000" b="0" i="0" dirty="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påverka mottagarens åsikter, beslut eller handlingar.</a:t>
            </a:r>
          </a:p>
          <a:p>
            <a:pPr marL="457200" indent="-342900">
              <a:buSzPts val="1800"/>
              <a:buFont typeface="Arial" panose="020B0604020202020204" pitchFamily="34" charset="0"/>
              <a:buChar char="•"/>
            </a:pPr>
            <a:endParaRPr lang="sv-SE" sz="20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342900">
              <a:buSzPts val="1800"/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Bildmanipulation kallas också för bildretuschering. Då ändras ett originalfotot så att det delvis får ett nytt innehåll och ändrar sin betydelse. </a:t>
            </a:r>
          </a:p>
        </p:txBody>
      </p:sp>
    </p:spTree>
    <p:extLst>
      <p:ext uri="{BB962C8B-B14F-4D97-AF65-F5344CB8AC3E}">
        <p14:creationId xmlns:p14="http://schemas.microsoft.com/office/powerpoint/2010/main" val="263060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573DD43A-12F9-F079-C1E7-E9B00299FAC8}"/>
              </a:ext>
            </a:extLst>
          </p:cNvPr>
          <p:cNvSpPr/>
          <p:nvPr/>
        </p:nvSpPr>
        <p:spPr>
          <a:xfrm>
            <a:off x="8153650" y="0"/>
            <a:ext cx="4035174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Bildobjekt 5" descr="En bild som visar text, Människoansikte, person, skärmbild&#10;&#10;Automatiskt genererad beskrivning">
            <a:extLst>
              <a:ext uri="{FF2B5EF4-FFF2-40B4-BE49-F238E27FC236}">
                <a16:creationId xmlns:a16="http://schemas.microsoft.com/office/drawing/2014/main" id="{F0EF01F2-03E5-A4EA-B5C0-E3E4C553F0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324" y="0"/>
            <a:ext cx="4035173" cy="68580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8B89F672-2BC1-8C56-9B35-2B20427117C8}"/>
              </a:ext>
            </a:extLst>
          </p:cNvPr>
          <p:cNvSpPr/>
          <p:nvPr/>
        </p:nvSpPr>
        <p:spPr>
          <a:xfrm>
            <a:off x="0" y="2566245"/>
            <a:ext cx="6528489" cy="165277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Pil: femhörning 3">
            <a:extLst>
              <a:ext uri="{FF2B5EF4-FFF2-40B4-BE49-F238E27FC236}">
                <a16:creationId xmlns:a16="http://schemas.microsoft.com/office/drawing/2014/main" id="{42F208B5-3580-341B-5C98-EFBE4950DADE}"/>
              </a:ext>
            </a:extLst>
          </p:cNvPr>
          <p:cNvSpPr/>
          <p:nvPr/>
        </p:nvSpPr>
        <p:spPr>
          <a:xfrm>
            <a:off x="6528489" y="2566245"/>
            <a:ext cx="1264592" cy="1648990"/>
          </a:xfrm>
          <a:prstGeom prst="homePlate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3282C2A6-E89C-7E0C-2817-D62BC3898152}"/>
              </a:ext>
            </a:extLst>
          </p:cNvPr>
          <p:cNvSpPr txBox="1"/>
          <p:nvPr/>
        </p:nvSpPr>
        <p:spPr>
          <a:xfrm>
            <a:off x="-540887" y="3138715"/>
            <a:ext cx="7861821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KAN DU HITTA NÅGOT KONSTIGT I DENNA BILD?</a:t>
            </a:r>
          </a:p>
        </p:txBody>
      </p:sp>
    </p:spTree>
    <p:extLst>
      <p:ext uri="{BB962C8B-B14F-4D97-AF65-F5344CB8AC3E}">
        <p14:creationId xmlns:p14="http://schemas.microsoft.com/office/powerpoint/2010/main" val="190256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2EC0E56C-52B0-05D7-314F-FE2D1F969A62}"/>
              </a:ext>
            </a:extLst>
          </p:cNvPr>
          <p:cNvSpPr/>
          <p:nvPr/>
        </p:nvSpPr>
        <p:spPr>
          <a:xfrm>
            <a:off x="-77869" y="-112542"/>
            <a:ext cx="12401167" cy="6970542"/>
          </a:xfrm>
          <a:prstGeom prst="rect">
            <a:avLst/>
          </a:prstGeom>
          <a:solidFill>
            <a:srgbClr val="F0941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1" name="Bildobjekt 10" descr="En bild som visar utomhus, svart och vit, träd, växt&#10;&#10;Automatiskt genererad beskrivning">
            <a:extLst>
              <a:ext uri="{FF2B5EF4-FFF2-40B4-BE49-F238E27FC236}">
                <a16:creationId xmlns:a16="http://schemas.microsoft.com/office/drawing/2014/main" id="{30875EF0-9A20-25E4-A05C-1FBDED7F0C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678" y="1232159"/>
            <a:ext cx="3645302" cy="2430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Bildobjekt 16" descr="En bild som visar person, himmel, moln, Landfordon&#10;&#10;Automatiskt genererad beskrivning">
            <a:extLst>
              <a:ext uri="{FF2B5EF4-FFF2-40B4-BE49-F238E27FC236}">
                <a16:creationId xmlns:a16="http://schemas.microsoft.com/office/drawing/2014/main" id="{1E4E7A6E-C0B2-9DA1-1D88-567E578C97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321" y="3740054"/>
            <a:ext cx="5079764" cy="25398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B933E0C5-E08E-0277-DAEB-78F6BFB2FF4F}"/>
              </a:ext>
            </a:extLst>
          </p:cNvPr>
          <p:cNvSpPr/>
          <p:nvPr/>
        </p:nvSpPr>
        <p:spPr>
          <a:xfrm>
            <a:off x="-91207" y="191311"/>
            <a:ext cx="5205047" cy="5889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34ACA80-988C-CFCD-8B7A-3D1682DB7C8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4294" y="232974"/>
            <a:ext cx="6581252" cy="588962"/>
          </a:xfrm>
        </p:spPr>
        <p:txBody>
          <a:bodyPr>
            <a:normAutofit/>
          </a:bodyPr>
          <a:lstStyle/>
          <a:p>
            <a:r>
              <a:rPr lang="sv-SE" sz="3000" dirty="0">
                <a:latin typeface="Calibri" panose="020F0502020204030204" pitchFamily="34" charset="0"/>
                <a:cs typeface="Calibri" panose="020F0502020204030204" pitchFamily="34" charset="0"/>
              </a:rPr>
              <a:t>OLIKA TYPER AV BILDER</a:t>
            </a:r>
          </a:p>
        </p:txBody>
      </p:sp>
      <p:pic>
        <p:nvPicPr>
          <p:cNvPr id="6" name="Bildobjekt 5" descr="En bild som visar moln, byggnad, utomhus, förorening&#10;&#10;AI-genererat innehåll kan vara felaktigt.">
            <a:extLst>
              <a:ext uri="{FF2B5EF4-FFF2-40B4-BE49-F238E27FC236}">
                <a16:creationId xmlns:a16="http://schemas.microsoft.com/office/drawing/2014/main" id="{CC4C61A1-368D-D844-2D3D-9329DA1DC7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7" y="1254414"/>
            <a:ext cx="3645302" cy="2425967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AA80BA4B-8641-596E-27FC-452E69A797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345" y="269391"/>
            <a:ext cx="2424793" cy="3429000"/>
          </a:xfrm>
          <a:prstGeom prst="rect">
            <a:avLst/>
          </a:prstGeom>
        </p:spPr>
      </p:pic>
      <p:pic>
        <p:nvPicPr>
          <p:cNvPr id="13" name="Bildobjekt 12" descr="En bild som visar Accessoar, person, Juveler, Kosmetika&#10;&#10;AI-genererat innehåll kan vara felaktigt.">
            <a:extLst>
              <a:ext uri="{FF2B5EF4-FFF2-40B4-BE49-F238E27FC236}">
                <a16:creationId xmlns:a16="http://schemas.microsoft.com/office/drawing/2014/main" id="{3A966C3B-224D-B59E-FE48-912EFF0542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897" y="1202348"/>
            <a:ext cx="1984818" cy="2467015"/>
          </a:xfrm>
          <a:prstGeom prst="rect">
            <a:avLst/>
          </a:prstGeom>
        </p:spPr>
      </p:pic>
      <p:pic>
        <p:nvPicPr>
          <p:cNvPr id="18" name="Bildobjekt 17" descr="En bild som visar Människoansikte, leende, person, skärmbild&#10;&#10;AI-genererat innehåll kan vara felaktigt.">
            <a:extLst>
              <a:ext uri="{FF2B5EF4-FFF2-40B4-BE49-F238E27FC236}">
                <a16:creationId xmlns:a16="http://schemas.microsoft.com/office/drawing/2014/main" id="{2C8F6215-3410-16C9-3767-F7BD020ACE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6" y="3757017"/>
            <a:ext cx="3645301" cy="2522919"/>
          </a:xfrm>
          <a:prstGeom prst="rect">
            <a:avLst/>
          </a:prstGeom>
        </p:spPr>
      </p:pic>
      <p:pic>
        <p:nvPicPr>
          <p:cNvPr id="21" name="Bildobjekt 20">
            <a:extLst>
              <a:ext uri="{FF2B5EF4-FFF2-40B4-BE49-F238E27FC236}">
                <a16:creationId xmlns:a16="http://schemas.microsoft.com/office/drawing/2014/main" id="{F0C94E36-D3CA-98ED-F11B-9B77FDE923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939" y="3740055"/>
            <a:ext cx="2539882" cy="2539882"/>
          </a:xfrm>
          <a:prstGeom prst="rect">
            <a:avLst/>
          </a:prstGeom>
        </p:spPr>
      </p:pic>
      <p:sp>
        <p:nvSpPr>
          <p:cNvPr id="22" name="textruta 21">
            <a:extLst>
              <a:ext uri="{FF2B5EF4-FFF2-40B4-BE49-F238E27FC236}">
                <a16:creationId xmlns:a16="http://schemas.microsoft.com/office/drawing/2014/main" id="{D9E9A0B7-C96E-68BC-7633-B5A28490D84F}"/>
              </a:ext>
            </a:extLst>
          </p:cNvPr>
          <p:cNvSpPr txBox="1"/>
          <p:nvPr/>
        </p:nvSpPr>
        <p:spPr>
          <a:xfrm>
            <a:off x="51166" y="821936"/>
            <a:ext cx="398777" cy="380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1</a:t>
            </a: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116A7FD8-3E6F-CE9E-816C-5184E6D0A390}"/>
              </a:ext>
            </a:extLst>
          </p:cNvPr>
          <p:cNvSpPr txBox="1"/>
          <p:nvPr/>
        </p:nvSpPr>
        <p:spPr>
          <a:xfrm>
            <a:off x="3737794" y="821936"/>
            <a:ext cx="398777" cy="380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2</a:t>
            </a:r>
          </a:p>
        </p:txBody>
      </p:sp>
      <p:sp>
        <p:nvSpPr>
          <p:cNvPr id="24" name="textruta 23">
            <a:extLst>
              <a:ext uri="{FF2B5EF4-FFF2-40B4-BE49-F238E27FC236}">
                <a16:creationId xmlns:a16="http://schemas.microsoft.com/office/drawing/2014/main" id="{ECA4B14C-6A35-CF78-25C4-DEDFA8853C09}"/>
              </a:ext>
            </a:extLst>
          </p:cNvPr>
          <p:cNvSpPr txBox="1"/>
          <p:nvPr/>
        </p:nvSpPr>
        <p:spPr>
          <a:xfrm>
            <a:off x="9906365" y="821936"/>
            <a:ext cx="398777" cy="380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4</a:t>
            </a:r>
          </a:p>
        </p:txBody>
      </p:sp>
      <p:sp>
        <p:nvSpPr>
          <p:cNvPr id="25" name="textruta 24">
            <a:extLst>
              <a:ext uri="{FF2B5EF4-FFF2-40B4-BE49-F238E27FC236}">
                <a16:creationId xmlns:a16="http://schemas.microsoft.com/office/drawing/2014/main" id="{FD9D0DD5-2187-A97C-F360-F225072348FC}"/>
              </a:ext>
            </a:extLst>
          </p:cNvPr>
          <p:cNvSpPr txBox="1"/>
          <p:nvPr/>
        </p:nvSpPr>
        <p:spPr>
          <a:xfrm>
            <a:off x="51166" y="6322850"/>
            <a:ext cx="398777" cy="380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5</a:t>
            </a:r>
          </a:p>
        </p:txBody>
      </p:sp>
      <p:sp>
        <p:nvSpPr>
          <p:cNvPr id="26" name="textruta 25">
            <a:extLst>
              <a:ext uri="{FF2B5EF4-FFF2-40B4-BE49-F238E27FC236}">
                <a16:creationId xmlns:a16="http://schemas.microsoft.com/office/drawing/2014/main" id="{04393345-D59D-B06A-5C95-E2A6D9E2CB1D}"/>
              </a:ext>
            </a:extLst>
          </p:cNvPr>
          <p:cNvSpPr txBox="1"/>
          <p:nvPr/>
        </p:nvSpPr>
        <p:spPr>
          <a:xfrm>
            <a:off x="3737794" y="6322850"/>
            <a:ext cx="398777" cy="380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6</a:t>
            </a:r>
          </a:p>
        </p:txBody>
      </p:sp>
      <p:sp>
        <p:nvSpPr>
          <p:cNvPr id="27" name="textruta 26">
            <a:extLst>
              <a:ext uri="{FF2B5EF4-FFF2-40B4-BE49-F238E27FC236}">
                <a16:creationId xmlns:a16="http://schemas.microsoft.com/office/drawing/2014/main" id="{6882837A-B7B3-15AD-3CEB-B894EAE29CD2}"/>
              </a:ext>
            </a:extLst>
          </p:cNvPr>
          <p:cNvSpPr txBox="1"/>
          <p:nvPr/>
        </p:nvSpPr>
        <p:spPr>
          <a:xfrm>
            <a:off x="8904880" y="6322850"/>
            <a:ext cx="398777" cy="380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7</a:t>
            </a:r>
          </a:p>
        </p:txBody>
      </p:sp>
      <p:sp>
        <p:nvSpPr>
          <p:cNvPr id="28" name="textruta 27">
            <a:extLst>
              <a:ext uri="{FF2B5EF4-FFF2-40B4-BE49-F238E27FC236}">
                <a16:creationId xmlns:a16="http://schemas.microsoft.com/office/drawing/2014/main" id="{4B2BB9F6-11A9-A3CA-2FFF-8DE9EDA9050B}"/>
              </a:ext>
            </a:extLst>
          </p:cNvPr>
          <p:cNvSpPr txBox="1"/>
          <p:nvPr/>
        </p:nvSpPr>
        <p:spPr>
          <a:xfrm>
            <a:off x="7380880" y="-106979"/>
            <a:ext cx="398777" cy="380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9434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0C3B8C20-76E2-76B8-4BE5-BEF4ECE72A8C}"/>
              </a:ext>
            </a:extLst>
          </p:cNvPr>
          <p:cNvSpPr/>
          <p:nvPr/>
        </p:nvSpPr>
        <p:spPr>
          <a:xfrm>
            <a:off x="0" y="492371"/>
            <a:ext cx="6333978" cy="140325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1EB0A938-116C-1890-3E75-52096EC72A99}"/>
              </a:ext>
            </a:extLst>
          </p:cNvPr>
          <p:cNvSpPr txBox="1"/>
          <p:nvPr/>
        </p:nvSpPr>
        <p:spPr>
          <a:xfrm>
            <a:off x="235634" y="686165"/>
            <a:ext cx="60983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SKILLNADEN MELLAN</a:t>
            </a: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KONSTBILD OCH PROPAGANDABILD</a:t>
            </a:r>
            <a:endParaRPr lang="sv-SE" sz="3000" dirty="0"/>
          </a:p>
        </p:txBody>
      </p:sp>
      <p:pic>
        <p:nvPicPr>
          <p:cNvPr id="6" name="Bildobjekt 5" descr="En bild som visar fågel, rovfågel, uggla, Skrikuvar&#10;&#10;Automatiskt genererad beskrivning">
            <a:extLst>
              <a:ext uri="{FF2B5EF4-FFF2-40B4-BE49-F238E27FC236}">
                <a16:creationId xmlns:a16="http://schemas.microsoft.com/office/drawing/2014/main" id="{F9429559-6D7D-B0DB-BF43-373280398F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753" y="2228556"/>
            <a:ext cx="4376225" cy="43762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Bildobjekt 4" descr="En bild som visar Människoansikte, text, affisch, person&#10;&#10;AI-genererat innehåll kan vara felaktigt.">
            <a:extLst>
              <a:ext uri="{FF2B5EF4-FFF2-40B4-BE49-F238E27FC236}">
                <a16:creationId xmlns:a16="http://schemas.microsoft.com/office/drawing/2014/main" id="{F1EE827C-0ED4-949E-E85E-AB1776127C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551" y="2241035"/>
            <a:ext cx="3085792" cy="436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08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E69DE105-EE2C-4D06-873A-F9E6A48B1250}"/>
              </a:ext>
            </a:extLst>
          </p:cNvPr>
          <p:cNvSpPr/>
          <p:nvPr/>
        </p:nvSpPr>
        <p:spPr>
          <a:xfrm>
            <a:off x="0" y="609600"/>
            <a:ext cx="420995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2D0C0E45-2C6B-7FCE-4CB1-7BFBF2A8D657}"/>
              </a:ext>
            </a:extLst>
          </p:cNvPr>
          <p:cNvSpPr txBox="1"/>
          <p:nvPr/>
        </p:nvSpPr>
        <p:spPr>
          <a:xfrm>
            <a:off x="400149" y="1016700"/>
            <a:ext cx="340965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DISKUTERA!</a:t>
            </a:r>
            <a:endParaRPr lang="sv-SE" sz="3000" dirty="0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FCEBB817-4D35-98F0-9C63-5619B64D353F}"/>
              </a:ext>
            </a:extLst>
          </p:cNvPr>
          <p:cNvSpPr/>
          <p:nvPr/>
        </p:nvSpPr>
        <p:spPr>
          <a:xfrm>
            <a:off x="4564760" y="0"/>
            <a:ext cx="762724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Bildobjekt 5" descr="En bild som visar text, skärmbild, karta&#10;&#10;Automatiskt genererad beskrivning">
            <a:extLst>
              <a:ext uri="{FF2B5EF4-FFF2-40B4-BE49-F238E27FC236}">
                <a16:creationId xmlns:a16="http://schemas.microsoft.com/office/drawing/2014/main" id="{C210E432-FEC4-9A48-A415-5285891454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41" y="582181"/>
            <a:ext cx="3858898" cy="517839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Bildobjekt 7" descr="En bild som visar moln, vatten, utomhus, person&#10;&#10;Automatiskt genererad beskrivning">
            <a:extLst>
              <a:ext uri="{FF2B5EF4-FFF2-40B4-BE49-F238E27FC236}">
                <a16:creationId xmlns:a16="http://schemas.microsoft.com/office/drawing/2014/main" id="{8BBEDAE4-6BC0-BBFB-3776-98B268FABA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620" y="1454999"/>
            <a:ext cx="3434874" cy="430557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ruta 10">
            <a:extLst>
              <a:ext uri="{FF2B5EF4-FFF2-40B4-BE49-F238E27FC236}">
                <a16:creationId xmlns:a16="http://schemas.microsoft.com/office/drawing/2014/main" id="{78497B98-D2AD-D3DD-89DC-90CBEF7ED254}"/>
              </a:ext>
            </a:extLst>
          </p:cNvPr>
          <p:cNvSpPr txBox="1"/>
          <p:nvPr/>
        </p:nvSpPr>
        <p:spPr>
          <a:xfrm>
            <a:off x="190180" y="2384898"/>
            <a:ext cx="611944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v-SE" sz="2000" b="1" dirty="0">
                <a:latin typeface="Calibri" panose="020F0502020204030204" pitchFamily="34" charset="0"/>
                <a:cs typeface="Calibri" panose="020F0502020204030204" pitchFamily="34" charset="0"/>
              </a:rPr>
              <a:t>1. Vad är det här för typ av bild?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sv-SE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sv-SE" sz="2000" b="1" dirty="0">
                <a:latin typeface="Calibri" panose="020F0502020204030204" pitchFamily="34" charset="0"/>
                <a:cs typeface="Calibri" panose="020F0502020204030204" pitchFamily="34" charset="0"/>
              </a:rPr>
              <a:t>2. Vad är syftet med denna bild?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sv-SE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v-SE" sz="2000" b="1" dirty="0">
                <a:latin typeface="Calibri" panose="020F0502020204030204" pitchFamily="34" charset="0"/>
                <a:cs typeface="Calibri" panose="020F0502020204030204" pitchFamily="34" charset="0"/>
              </a:rPr>
              <a:t>3. Skulle du dela bilden? Varför?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sv-SE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v-SE" sz="2000" b="1" dirty="0">
                <a:latin typeface="Calibri" panose="020F0502020204030204" pitchFamily="34" charset="0"/>
                <a:cs typeface="Calibri" panose="020F0502020204030204" pitchFamily="34" charset="0"/>
              </a:rPr>
              <a:t>4. Är bilden manipulerad på något sätt?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C3E6C53-102E-4ACA-BCBB-3CC973B99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B2B42C-0777-4D6E-9432-535281803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EAAB60-93E2-4DC6-99AC-939637BCE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EF5ECB8-D49C-48FB-A93E-88EB2FFDFD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1B77A2-BD5C-432D-B52E-C12612C74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5C18694-F55B-41C0-ABF3-C1D971F99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3E46CA8-7278-4BA3-AACE-235B5B3B53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670F89A9-2C8D-89B8-047B-281FB9B6B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10905066" cy="3251878"/>
          </a:xfrm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7200" dirty="0">
                <a:latin typeface="Calibri" panose="020F0502020204030204" pitchFamily="34" charset="0"/>
                <a:cs typeface="Calibri" panose="020F0502020204030204" pitchFamily="34" charset="0"/>
              </a:rPr>
              <a:t>OLIKA SÄTT ATT MANIPULERA EN BILD</a:t>
            </a:r>
          </a:p>
        </p:txBody>
      </p:sp>
    </p:spTree>
    <p:extLst>
      <p:ext uri="{BB962C8B-B14F-4D97-AF65-F5344CB8AC3E}">
        <p14:creationId xmlns:p14="http://schemas.microsoft.com/office/powerpoint/2010/main" val="344423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87;p6" descr="En bild som visar text, dagstidning, korsord, recept&#10;&#10;Automatiskt genererad beskrivning">
            <a:extLst>
              <a:ext uri="{FF2B5EF4-FFF2-40B4-BE49-F238E27FC236}">
                <a16:creationId xmlns:a16="http://schemas.microsoft.com/office/drawing/2014/main" id="{68095D36-B860-5605-6251-04999F66F82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-2" b="9877"/>
          <a:stretch/>
        </p:blipFill>
        <p:spPr>
          <a:xfrm>
            <a:off x="8139803" y="10"/>
            <a:ext cx="4052199" cy="6857990"/>
          </a:xfrm>
          <a:custGeom>
            <a:avLst/>
            <a:gdLst/>
            <a:ahLst/>
            <a:cxnLst/>
            <a:rect l="l" t="t" r="r" b="b"/>
            <a:pathLst>
              <a:path w="4052199" h="6858000" extrusionOk="0">
                <a:moveTo>
                  <a:pt x="25603" y="0"/>
                </a:moveTo>
                <a:lnTo>
                  <a:pt x="4052199" y="0"/>
                </a:lnTo>
                <a:lnTo>
                  <a:pt x="4052199" y="6858000"/>
                </a:lnTo>
                <a:lnTo>
                  <a:pt x="28079" y="6858000"/>
                </a:lnTo>
                <a:lnTo>
                  <a:pt x="37459" y="6497135"/>
                </a:lnTo>
                <a:cubicBezTo>
                  <a:pt x="37586" y="6492050"/>
                  <a:pt x="38603" y="6487092"/>
                  <a:pt x="38603" y="6482007"/>
                </a:cubicBezTo>
                <a:cubicBezTo>
                  <a:pt x="47502" y="6367973"/>
                  <a:pt x="52587" y="6253939"/>
                  <a:pt x="18135" y="6142702"/>
                </a:cubicBezTo>
                <a:cubicBezTo>
                  <a:pt x="15084" y="6132214"/>
                  <a:pt x="13495" y="6121344"/>
                  <a:pt x="13432" y="6110411"/>
                </a:cubicBezTo>
                <a:cubicBezTo>
                  <a:pt x="11690" y="6013324"/>
                  <a:pt x="15936" y="5916236"/>
                  <a:pt x="26145" y="5819669"/>
                </a:cubicBezTo>
                <a:cubicBezTo>
                  <a:pt x="31229" y="5760555"/>
                  <a:pt x="26017" y="5700423"/>
                  <a:pt x="42926" y="5641690"/>
                </a:cubicBezTo>
                <a:cubicBezTo>
                  <a:pt x="50337" y="5612565"/>
                  <a:pt x="54595" y="5582728"/>
                  <a:pt x="55638" y="5552700"/>
                </a:cubicBezTo>
                <a:cubicBezTo>
                  <a:pt x="60087" y="5479983"/>
                  <a:pt x="38603" y="5411588"/>
                  <a:pt x="18263" y="5343066"/>
                </a:cubicBezTo>
                <a:cubicBezTo>
                  <a:pt x="7456" y="5306707"/>
                  <a:pt x="-5384" y="5269459"/>
                  <a:pt x="2372" y="5231320"/>
                </a:cubicBezTo>
                <a:cubicBezTo>
                  <a:pt x="16076" y="5173655"/>
                  <a:pt x="23920" y="5114744"/>
                  <a:pt x="25763" y="5055502"/>
                </a:cubicBezTo>
                <a:cubicBezTo>
                  <a:pt x="25635" y="5012660"/>
                  <a:pt x="15338" y="4970962"/>
                  <a:pt x="18898" y="4928374"/>
                </a:cubicBezTo>
                <a:cubicBezTo>
                  <a:pt x="27073" y="4845715"/>
                  <a:pt x="29157" y="4762561"/>
                  <a:pt x="25127" y="4679584"/>
                </a:cubicBezTo>
                <a:cubicBezTo>
                  <a:pt x="25077" y="4646429"/>
                  <a:pt x="28776" y="4613376"/>
                  <a:pt x="36187" y="4581060"/>
                </a:cubicBezTo>
                <a:cubicBezTo>
                  <a:pt x="45493" y="4524043"/>
                  <a:pt x="47464" y="4466060"/>
                  <a:pt x="42036" y="4408547"/>
                </a:cubicBezTo>
                <a:cubicBezTo>
                  <a:pt x="36060" y="4341932"/>
                  <a:pt x="18263" y="4276334"/>
                  <a:pt x="13685" y="4209719"/>
                </a:cubicBezTo>
                <a:cubicBezTo>
                  <a:pt x="6694" y="4099371"/>
                  <a:pt x="16610" y="3989024"/>
                  <a:pt x="26398" y="3879186"/>
                </a:cubicBezTo>
                <a:cubicBezTo>
                  <a:pt x="34026" y="3808731"/>
                  <a:pt x="36060" y="3737781"/>
                  <a:pt x="32501" y="3667009"/>
                </a:cubicBezTo>
                <a:cubicBezTo>
                  <a:pt x="28051" y="3610818"/>
                  <a:pt x="21059" y="3554755"/>
                  <a:pt x="19788" y="3498437"/>
                </a:cubicBezTo>
                <a:cubicBezTo>
                  <a:pt x="17627" y="3398006"/>
                  <a:pt x="18390" y="3297701"/>
                  <a:pt x="24237" y="3197143"/>
                </a:cubicBezTo>
                <a:cubicBezTo>
                  <a:pt x="27162" y="3146928"/>
                  <a:pt x="32119" y="3096966"/>
                  <a:pt x="34026" y="3046242"/>
                </a:cubicBezTo>
                <a:cubicBezTo>
                  <a:pt x="35933" y="2995518"/>
                  <a:pt x="40001" y="2944413"/>
                  <a:pt x="28433" y="2894578"/>
                </a:cubicBezTo>
                <a:cubicBezTo>
                  <a:pt x="8855" y="2810038"/>
                  <a:pt x="23220" y="2725879"/>
                  <a:pt x="27415" y="2641593"/>
                </a:cubicBezTo>
                <a:cubicBezTo>
                  <a:pt x="29958" y="2589217"/>
                  <a:pt x="45214" y="2535568"/>
                  <a:pt x="31738" y="2484717"/>
                </a:cubicBezTo>
                <a:cubicBezTo>
                  <a:pt x="10507" y="2405008"/>
                  <a:pt x="24492" y="2326951"/>
                  <a:pt x="31738" y="2248513"/>
                </a:cubicBezTo>
                <a:cubicBezTo>
                  <a:pt x="40218" y="2174283"/>
                  <a:pt x="38768" y="2099252"/>
                  <a:pt x="27415" y="2025403"/>
                </a:cubicBezTo>
                <a:cubicBezTo>
                  <a:pt x="12986" y="1952165"/>
                  <a:pt x="12986" y="1876803"/>
                  <a:pt x="27415" y="1803565"/>
                </a:cubicBezTo>
                <a:cubicBezTo>
                  <a:pt x="39276" y="1743102"/>
                  <a:pt x="40598" y="1681038"/>
                  <a:pt x="31356" y="1620119"/>
                </a:cubicBezTo>
                <a:cubicBezTo>
                  <a:pt x="25127" y="1576514"/>
                  <a:pt x="13940" y="1533163"/>
                  <a:pt x="12414" y="1489558"/>
                </a:cubicBezTo>
                <a:cubicBezTo>
                  <a:pt x="9262" y="1398420"/>
                  <a:pt x="11118" y="1307167"/>
                  <a:pt x="18008" y="1216233"/>
                </a:cubicBezTo>
                <a:cubicBezTo>
                  <a:pt x="26017" y="1112496"/>
                  <a:pt x="41400" y="1009268"/>
                  <a:pt x="30721" y="904896"/>
                </a:cubicBezTo>
                <a:cubicBezTo>
                  <a:pt x="27162" y="869046"/>
                  <a:pt x="19661" y="833323"/>
                  <a:pt x="18771" y="797346"/>
                </a:cubicBezTo>
                <a:cubicBezTo>
                  <a:pt x="17118" y="730095"/>
                  <a:pt x="16737" y="663607"/>
                  <a:pt x="20169" y="593941"/>
                </a:cubicBezTo>
                <a:cubicBezTo>
                  <a:pt x="23602" y="524274"/>
                  <a:pt x="38348" y="451938"/>
                  <a:pt x="28433" y="383798"/>
                </a:cubicBezTo>
                <a:cubicBezTo>
                  <a:pt x="18516" y="315657"/>
                  <a:pt x="24873" y="248406"/>
                  <a:pt x="31229" y="181410"/>
                </a:cubicBezTo>
                <a:cubicBezTo>
                  <a:pt x="34344" y="149565"/>
                  <a:pt x="36410" y="118069"/>
                  <a:pt x="35854" y="8670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5" name="Rektangel: rundade hörn 4">
            <a:extLst>
              <a:ext uri="{FF2B5EF4-FFF2-40B4-BE49-F238E27FC236}">
                <a16:creationId xmlns:a16="http://schemas.microsoft.com/office/drawing/2014/main" id="{D07D2DEE-28E1-8751-9424-07B4763F46F3}"/>
              </a:ext>
            </a:extLst>
          </p:cNvPr>
          <p:cNvSpPr/>
          <p:nvPr/>
        </p:nvSpPr>
        <p:spPr>
          <a:xfrm>
            <a:off x="1026695" y="786063"/>
            <a:ext cx="5245768" cy="2791326"/>
          </a:xfrm>
          <a:prstGeom prst="round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B8A30569-1131-BEA6-82FE-5AD14F78F29E}"/>
              </a:ext>
            </a:extLst>
          </p:cNvPr>
          <p:cNvSpPr txBox="1"/>
          <p:nvPr/>
        </p:nvSpPr>
        <p:spPr>
          <a:xfrm>
            <a:off x="1959633" y="1960767"/>
            <a:ext cx="22427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sv-SE" sz="2400" b="1" dirty="0">
                <a:latin typeface="Calibri" panose="020F0502020204030204" pitchFamily="34" charset="0"/>
                <a:cs typeface="Calibri" panose="020F0502020204030204" pitchFamily="34" charset="0"/>
              </a:rPr>
              <a:t>Vad ser ni?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sv-SE" sz="2400" b="1" dirty="0">
                <a:latin typeface="Calibri" panose="020F0502020204030204" pitchFamily="34" charset="0"/>
                <a:cs typeface="Calibri" panose="020F0502020204030204" pitchFamily="34" charset="0"/>
              </a:rPr>
              <a:t>Vad gör han?</a:t>
            </a:r>
          </a:p>
          <a:p>
            <a:endParaRPr lang="sv-SE" dirty="0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B05C5E95-AAD9-C2B5-384E-60F2D5CAC721}"/>
              </a:ext>
            </a:extLst>
          </p:cNvPr>
          <p:cNvSpPr txBox="1"/>
          <p:nvPr/>
        </p:nvSpPr>
        <p:spPr>
          <a:xfrm>
            <a:off x="1294406" y="1069145"/>
            <a:ext cx="35731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000" dirty="0">
                <a:latin typeface="Calibri" panose="020F0502020204030204" pitchFamily="34" charset="0"/>
                <a:cs typeface="Calibri" panose="020F0502020204030204" pitchFamily="34" charset="0"/>
              </a:rPr>
              <a:t>DISKUTERA!</a:t>
            </a:r>
          </a:p>
        </p:txBody>
      </p:sp>
    </p:spTree>
    <p:extLst>
      <p:ext uri="{BB962C8B-B14F-4D97-AF65-F5344CB8AC3E}">
        <p14:creationId xmlns:p14="http://schemas.microsoft.com/office/powerpoint/2010/main" val="9688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6254</TotalTime>
  <Words>569</Words>
  <Application>Microsoft Macintosh PowerPoint</Application>
  <PresentationFormat>Bredbild</PresentationFormat>
  <Paragraphs>96</Paragraphs>
  <Slides>23</Slides>
  <Notes>21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23</vt:i4>
      </vt:variant>
    </vt:vector>
  </HeadingPairs>
  <TitlesOfParts>
    <vt:vector size="27" baseType="lpstr">
      <vt:lpstr>Arial</vt:lpstr>
      <vt:lpstr>Calibri</vt:lpstr>
      <vt:lpstr>Trebuchet MS</vt:lpstr>
      <vt:lpstr>Berlin</vt:lpstr>
      <vt:lpstr>PowerPoint-presentation</vt:lpstr>
      <vt:lpstr>PowerPoint-presentation</vt:lpstr>
      <vt:lpstr>PowerPoint-presentation</vt:lpstr>
      <vt:lpstr>PowerPoint-presentation</vt:lpstr>
      <vt:lpstr>OLIKA TYPER AV BILDER</vt:lpstr>
      <vt:lpstr>PowerPoint-presentation</vt:lpstr>
      <vt:lpstr>PowerPoint-presentation</vt:lpstr>
      <vt:lpstr>OLIKA SÄTT ATT MANIPULERA EN BILD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MED EN TEXT KAN BILDENS BETYDELSE FÖRÄNDRAS</vt:lpstr>
      <vt:lpstr>PowerPoint-presentation</vt:lpstr>
      <vt:lpstr>PowerPoint-presentation</vt:lpstr>
      <vt:lpstr>HUR KAN JAG VETA ATT EN BILD ÄR TROVÄRDIG?</vt:lpstr>
      <vt:lpstr>PowerPoint-presentation</vt:lpstr>
      <vt:lpstr>UPPGIFT 1 OMVÄND BILDSÖKNING</vt:lpstr>
      <vt:lpstr>PowerPoint-presentation</vt:lpstr>
      <vt:lpstr>PowerPoint-presentation</vt:lpstr>
      <vt:lpstr>UPPGIFT 2 FAKE NEWS </vt:lpstr>
      <vt:lpstr>UPPGIFT 2 Hur går du till väga?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Manipulerade bilder Visuell källkritik</dc:title>
  <dc:creator>Baum Maria</dc:creator>
  <cp:lastModifiedBy>eva.vanbennekom@stosn.com</cp:lastModifiedBy>
  <cp:revision>8</cp:revision>
  <dcterms:created xsi:type="dcterms:W3CDTF">2023-10-27T09:14:45Z</dcterms:created>
  <dcterms:modified xsi:type="dcterms:W3CDTF">2025-07-05T20:25:50Z</dcterms:modified>
</cp:coreProperties>
</file>